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0" r:id="rId2"/>
  </p:sldMasterIdLst>
  <p:notesMasterIdLst>
    <p:notesMasterId r:id="rId19"/>
  </p:notesMasterIdLst>
  <p:sldIdLst>
    <p:sldId id="256"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3" roundtripDataSignature="AMtx7mhgfbqb2CNLh+8HHFgbJu3Tm/KHT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2" d="100"/>
          <a:sy n="122" d="100"/>
        </p:scale>
        <p:origin x="11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customschemas.google.com/relationships/presentationmetadata" Target="metadata"/><Relationship Id="rId28"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abowenski, Kelly M" userId="ff95e105-68a8-4ca8-86b9-4da20c79fe95" providerId="ADAL" clId="{5DC847F0-1090-41AD-A1C0-E5328EB32927}"/>
    <pc:docChg chg="undo custSel modSld">
      <pc:chgData name="Grabowenski, Kelly M" userId="ff95e105-68a8-4ca8-86b9-4da20c79fe95" providerId="ADAL" clId="{5DC847F0-1090-41AD-A1C0-E5328EB32927}" dt="2023-07-13T15:58:12.174" v="1511" actId="20577"/>
      <pc:docMkLst>
        <pc:docMk/>
      </pc:docMkLst>
      <pc:sldChg chg="modSp mod">
        <pc:chgData name="Grabowenski, Kelly M" userId="ff95e105-68a8-4ca8-86b9-4da20c79fe95" providerId="ADAL" clId="{5DC847F0-1090-41AD-A1C0-E5328EB32927}" dt="2023-07-09T17:05:42.616" v="1" actId="20577"/>
        <pc:sldMkLst>
          <pc:docMk/>
          <pc:sldMk cId="0" sldId="259"/>
        </pc:sldMkLst>
        <pc:spChg chg="mod">
          <ac:chgData name="Grabowenski, Kelly M" userId="ff95e105-68a8-4ca8-86b9-4da20c79fe95" providerId="ADAL" clId="{5DC847F0-1090-41AD-A1C0-E5328EB32927}" dt="2023-07-09T17:05:42.616" v="1" actId="20577"/>
          <ac:spMkLst>
            <pc:docMk/>
            <pc:sldMk cId="0" sldId="259"/>
            <ac:spMk id="127" creationId="{00000000-0000-0000-0000-000000000000}"/>
          </ac:spMkLst>
        </pc:spChg>
      </pc:sldChg>
      <pc:sldChg chg="modSp mod">
        <pc:chgData name="Grabowenski, Kelly M" userId="ff95e105-68a8-4ca8-86b9-4da20c79fe95" providerId="ADAL" clId="{5DC847F0-1090-41AD-A1C0-E5328EB32927}" dt="2023-07-13T15:38:49.198" v="1148" actId="207"/>
        <pc:sldMkLst>
          <pc:docMk/>
          <pc:sldMk cId="0" sldId="260"/>
        </pc:sldMkLst>
        <pc:spChg chg="mod">
          <ac:chgData name="Grabowenski, Kelly M" userId="ff95e105-68a8-4ca8-86b9-4da20c79fe95" providerId="ADAL" clId="{5DC847F0-1090-41AD-A1C0-E5328EB32927}" dt="2023-07-13T15:38:49.198" v="1148" actId="207"/>
          <ac:spMkLst>
            <pc:docMk/>
            <pc:sldMk cId="0" sldId="260"/>
            <ac:spMk id="132" creationId="{00000000-0000-0000-0000-000000000000}"/>
          </ac:spMkLst>
        </pc:spChg>
        <pc:spChg chg="mod">
          <ac:chgData name="Grabowenski, Kelly M" userId="ff95e105-68a8-4ca8-86b9-4da20c79fe95" providerId="ADAL" clId="{5DC847F0-1090-41AD-A1C0-E5328EB32927}" dt="2023-07-13T15:38:18.438" v="1147" actId="20577"/>
          <ac:spMkLst>
            <pc:docMk/>
            <pc:sldMk cId="0" sldId="260"/>
            <ac:spMk id="136" creationId="{00000000-0000-0000-0000-000000000000}"/>
          </ac:spMkLst>
        </pc:spChg>
      </pc:sldChg>
      <pc:sldChg chg="modSp mod">
        <pc:chgData name="Grabowenski, Kelly M" userId="ff95e105-68a8-4ca8-86b9-4da20c79fe95" providerId="ADAL" clId="{5DC847F0-1090-41AD-A1C0-E5328EB32927}" dt="2023-07-10T01:22:35.962" v="909" actId="255"/>
        <pc:sldMkLst>
          <pc:docMk/>
          <pc:sldMk cId="0" sldId="265"/>
        </pc:sldMkLst>
        <pc:spChg chg="mod">
          <ac:chgData name="Grabowenski, Kelly M" userId="ff95e105-68a8-4ca8-86b9-4da20c79fe95" providerId="ADAL" clId="{5DC847F0-1090-41AD-A1C0-E5328EB32927}" dt="2023-07-09T17:39:50.503" v="3" actId="207"/>
          <ac:spMkLst>
            <pc:docMk/>
            <pc:sldMk cId="0" sldId="265"/>
            <ac:spMk id="177" creationId="{00000000-0000-0000-0000-000000000000}"/>
          </ac:spMkLst>
        </pc:spChg>
        <pc:spChg chg="mod">
          <ac:chgData name="Grabowenski, Kelly M" userId="ff95e105-68a8-4ca8-86b9-4da20c79fe95" providerId="ADAL" clId="{5DC847F0-1090-41AD-A1C0-E5328EB32927}" dt="2023-07-10T01:22:35.962" v="909" actId="255"/>
          <ac:spMkLst>
            <pc:docMk/>
            <pc:sldMk cId="0" sldId="265"/>
            <ac:spMk id="181" creationId="{00000000-0000-0000-0000-000000000000}"/>
          </ac:spMkLst>
        </pc:spChg>
      </pc:sldChg>
      <pc:sldChg chg="modSp mod">
        <pc:chgData name="Grabowenski, Kelly M" userId="ff95e105-68a8-4ca8-86b9-4da20c79fe95" providerId="ADAL" clId="{5DC847F0-1090-41AD-A1C0-E5328EB32927}" dt="2023-07-13T15:54:49.243" v="1384" actId="27636"/>
        <pc:sldMkLst>
          <pc:docMk/>
          <pc:sldMk cId="0" sldId="266"/>
        </pc:sldMkLst>
        <pc:spChg chg="mod">
          <ac:chgData name="Grabowenski, Kelly M" userId="ff95e105-68a8-4ca8-86b9-4da20c79fe95" providerId="ADAL" clId="{5DC847F0-1090-41AD-A1C0-E5328EB32927}" dt="2023-07-13T15:54:49.243" v="1384" actId="27636"/>
          <ac:spMkLst>
            <pc:docMk/>
            <pc:sldMk cId="0" sldId="266"/>
            <ac:spMk id="190" creationId="{00000000-0000-0000-0000-000000000000}"/>
          </ac:spMkLst>
        </pc:spChg>
      </pc:sldChg>
      <pc:sldChg chg="modSp mod">
        <pc:chgData name="Grabowenski, Kelly M" userId="ff95e105-68a8-4ca8-86b9-4da20c79fe95" providerId="ADAL" clId="{5DC847F0-1090-41AD-A1C0-E5328EB32927}" dt="2023-07-13T15:41:24.023" v="1238" actId="20577"/>
        <pc:sldMkLst>
          <pc:docMk/>
          <pc:sldMk cId="0" sldId="267"/>
        </pc:sldMkLst>
        <pc:spChg chg="mod">
          <ac:chgData name="Grabowenski, Kelly M" userId="ff95e105-68a8-4ca8-86b9-4da20c79fe95" providerId="ADAL" clId="{5DC847F0-1090-41AD-A1C0-E5328EB32927}" dt="2023-07-09T17:40:13.893" v="5" actId="20577"/>
          <ac:spMkLst>
            <pc:docMk/>
            <pc:sldMk cId="0" sldId="267"/>
            <ac:spMk id="198" creationId="{00000000-0000-0000-0000-000000000000}"/>
          </ac:spMkLst>
        </pc:spChg>
        <pc:spChg chg="mod">
          <ac:chgData name="Grabowenski, Kelly M" userId="ff95e105-68a8-4ca8-86b9-4da20c79fe95" providerId="ADAL" clId="{5DC847F0-1090-41AD-A1C0-E5328EB32927}" dt="2023-07-13T15:41:24.023" v="1238" actId="20577"/>
          <ac:spMkLst>
            <pc:docMk/>
            <pc:sldMk cId="0" sldId="267"/>
            <ac:spMk id="199" creationId="{00000000-0000-0000-0000-000000000000}"/>
          </ac:spMkLst>
        </pc:spChg>
      </pc:sldChg>
      <pc:sldChg chg="modSp mod">
        <pc:chgData name="Grabowenski, Kelly M" userId="ff95e105-68a8-4ca8-86b9-4da20c79fe95" providerId="ADAL" clId="{5DC847F0-1090-41AD-A1C0-E5328EB32927}" dt="2023-07-13T15:55:03.658" v="1393" actId="27636"/>
        <pc:sldMkLst>
          <pc:docMk/>
          <pc:sldMk cId="0" sldId="268"/>
        </pc:sldMkLst>
        <pc:spChg chg="mod">
          <ac:chgData name="Grabowenski, Kelly M" userId="ff95e105-68a8-4ca8-86b9-4da20c79fe95" providerId="ADAL" clId="{5DC847F0-1090-41AD-A1C0-E5328EB32927}" dt="2023-07-09T20:19:14.962" v="58" actId="207"/>
          <ac:spMkLst>
            <pc:docMk/>
            <pc:sldMk cId="0" sldId="268"/>
            <ac:spMk id="204" creationId="{00000000-0000-0000-0000-000000000000}"/>
          </ac:spMkLst>
        </pc:spChg>
        <pc:spChg chg="mod">
          <ac:chgData name="Grabowenski, Kelly M" userId="ff95e105-68a8-4ca8-86b9-4da20c79fe95" providerId="ADAL" clId="{5DC847F0-1090-41AD-A1C0-E5328EB32927}" dt="2023-07-13T15:55:03.658" v="1393" actId="27636"/>
          <ac:spMkLst>
            <pc:docMk/>
            <pc:sldMk cId="0" sldId="268"/>
            <ac:spMk id="207" creationId="{00000000-0000-0000-0000-000000000000}"/>
          </ac:spMkLst>
        </pc:spChg>
      </pc:sldChg>
      <pc:sldChg chg="modSp mod">
        <pc:chgData name="Grabowenski, Kelly M" userId="ff95e105-68a8-4ca8-86b9-4da20c79fe95" providerId="ADAL" clId="{5DC847F0-1090-41AD-A1C0-E5328EB32927}" dt="2023-07-13T15:55:47.559" v="1399" actId="20577"/>
        <pc:sldMkLst>
          <pc:docMk/>
          <pc:sldMk cId="0" sldId="269"/>
        </pc:sldMkLst>
        <pc:spChg chg="mod">
          <ac:chgData name="Grabowenski, Kelly M" userId="ff95e105-68a8-4ca8-86b9-4da20c79fe95" providerId="ADAL" clId="{5DC847F0-1090-41AD-A1C0-E5328EB32927}" dt="2023-07-09T20:19:09.188" v="57" actId="207"/>
          <ac:spMkLst>
            <pc:docMk/>
            <pc:sldMk cId="0" sldId="269"/>
            <ac:spMk id="213" creationId="{00000000-0000-0000-0000-000000000000}"/>
          </ac:spMkLst>
        </pc:spChg>
        <pc:spChg chg="mod">
          <ac:chgData name="Grabowenski, Kelly M" userId="ff95e105-68a8-4ca8-86b9-4da20c79fe95" providerId="ADAL" clId="{5DC847F0-1090-41AD-A1C0-E5328EB32927}" dt="2023-07-13T15:55:47.559" v="1399" actId="20577"/>
          <ac:spMkLst>
            <pc:docMk/>
            <pc:sldMk cId="0" sldId="269"/>
            <ac:spMk id="216" creationId="{00000000-0000-0000-0000-000000000000}"/>
          </ac:spMkLst>
        </pc:spChg>
      </pc:sldChg>
      <pc:sldChg chg="modSp mod">
        <pc:chgData name="Grabowenski, Kelly M" userId="ff95e105-68a8-4ca8-86b9-4da20c79fe95" providerId="ADAL" clId="{5DC847F0-1090-41AD-A1C0-E5328EB32927}" dt="2023-07-13T15:58:12.174" v="1511" actId="20577"/>
        <pc:sldMkLst>
          <pc:docMk/>
          <pc:sldMk cId="0" sldId="270"/>
        </pc:sldMkLst>
        <pc:spChg chg="mod">
          <ac:chgData name="Grabowenski, Kelly M" userId="ff95e105-68a8-4ca8-86b9-4da20c79fe95" providerId="ADAL" clId="{5DC847F0-1090-41AD-A1C0-E5328EB32927}" dt="2023-07-13T15:58:12.174" v="1511" actId="20577"/>
          <ac:spMkLst>
            <pc:docMk/>
            <pc:sldMk cId="0" sldId="270"/>
            <ac:spMk id="226" creationId="{00000000-0000-0000-0000-000000000000}"/>
          </ac:spMkLst>
        </pc:spChg>
      </pc:sldChg>
      <pc:sldChg chg="modSp mod">
        <pc:chgData name="Grabowenski, Kelly M" userId="ff95e105-68a8-4ca8-86b9-4da20c79fe95" providerId="ADAL" clId="{5DC847F0-1090-41AD-A1C0-E5328EB32927}" dt="2023-07-09T20:23:07.670" v="211" actId="20577"/>
        <pc:sldMkLst>
          <pc:docMk/>
          <pc:sldMk cId="0" sldId="271"/>
        </pc:sldMkLst>
        <pc:spChg chg="mod">
          <ac:chgData name="Grabowenski, Kelly M" userId="ff95e105-68a8-4ca8-86b9-4da20c79fe95" providerId="ADAL" clId="{5DC847F0-1090-41AD-A1C0-E5328EB32927}" dt="2023-07-09T20:23:07.670" v="211" actId="20577"/>
          <ac:spMkLst>
            <pc:docMk/>
            <pc:sldMk cId="0" sldId="271"/>
            <ac:spMk id="235" creationId="{00000000-0000-0000-0000-000000000000}"/>
          </ac:spMkLst>
        </pc:spChg>
      </pc:sldChg>
    </pc:docChg>
  </pc:docChgLst>
  <pc:docChgLst>
    <pc:chgData name="Grabowenski, Kelly M" userId="ff95e105-68a8-4ca8-86b9-4da20c79fe95" providerId="ADAL" clId="{18E6378A-502E-4755-8123-43B5E4027C83}"/>
    <pc:docChg chg="undo custSel modSld">
      <pc:chgData name="Grabowenski, Kelly M" userId="ff95e105-68a8-4ca8-86b9-4da20c79fe95" providerId="ADAL" clId="{18E6378A-502E-4755-8123-43B5E4027C83}" dt="2023-07-15T20:43:00.239" v="250" actId="20577"/>
      <pc:docMkLst>
        <pc:docMk/>
      </pc:docMkLst>
      <pc:sldChg chg="modSp mod">
        <pc:chgData name="Grabowenski, Kelly M" userId="ff95e105-68a8-4ca8-86b9-4da20c79fe95" providerId="ADAL" clId="{18E6378A-502E-4755-8123-43B5E4027C83}" dt="2023-07-15T20:40:19.109" v="188" actId="207"/>
        <pc:sldMkLst>
          <pc:docMk/>
          <pc:sldMk cId="0" sldId="265"/>
        </pc:sldMkLst>
        <pc:spChg chg="mod">
          <ac:chgData name="Grabowenski, Kelly M" userId="ff95e105-68a8-4ca8-86b9-4da20c79fe95" providerId="ADAL" clId="{18E6378A-502E-4755-8123-43B5E4027C83}" dt="2023-07-15T20:40:19.109" v="188" actId="207"/>
          <ac:spMkLst>
            <pc:docMk/>
            <pc:sldMk cId="0" sldId="265"/>
            <ac:spMk id="177" creationId="{00000000-0000-0000-0000-000000000000}"/>
          </ac:spMkLst>
        </pc:spChg>
        <pc:spChg chg="mod">
          <ac:chgData name="Grabowenski, Kelly M" userId="ff95e105-68a8-4ca8-86b9-4da20c79fe95" providerId="ADAL" clId="{18E6378A-502E-4755-8123-43B5E4027C83}" dt="2023-07-15T20:39:41.012" v="187" actId="313"/>
          <ac:spMkLst>
            <pc:docMk/>
            <pc:sldMk cId="0" sldId="265"/>
            <ac:spMk id="181" creationId="{00000000-0000-0000-0000-000000000000}"/>
          </ac:spMkLst>
        </pc:spChg>
      </pc:sldChg>
      <pc:sldChg chg="modSp mod">
        <pc:chgData name="Grabowenski, Kelly M" userId="ff95e105-68a8-4ca8-86b9-4da20c79fe95" providerId="ADAL" clId="{18E6378A-502E-4755-8123-43B5E4027C83}" dt="2023-07-15T20:42:25.186" v="248" actId="20577"/>
        <pc:sldMkLst>
          <pc:docMk/>
          <pc:sldMk cId="0" sldId="267"/>
        </pc:sldMkLst>
        <pc:spChg chg="mod">
          <ac:chgData name="Grabowenski, Kelly M" userId="ff95e105-68a8-4ca8-86b9-4da20c79fe95" providerId="ADAL" clId="{18E6378A-502E-4755-8123-43B5E4027C83}" dt="2023-07-15T20:42:25.186" v="248" actId="20577"/>
          <ac:spMkLst>
            <pc:docMk/>
            <pc:sldMk cId="0" sldId="267"/>
            <ac:spMk id="199" creationId="{00000000-0000-0000-0000-000000000000}"/>
          </ac:spMkLst>
        </pc:spChg>
      </pc:sldChg>
      <pc:sldChg chg="modSp mod">
        <pc:chgData name="Grabowenski, Kelly M" userId="ff95e105-68a8-4ca8-86b9-4da20c79fe95" providerId="ADAL" clId="{18E6378A-502E-4755-8123-43B5E4027C83}" dt="2023-07-15T12:15:14.948" v="5" actId="207"/>
        <pc:sldMkLst>
          <pc:docMk/>
          <pc:sldMk cId="0" sldId="268"/>
        </pc:sldMkLst>
        <pc:spChg chg="mod">
          <ac:chgData name="Grabowenski, Kelly M" userId="ff95e105-68a8-4ca8-86b9-4da20c79fe95" providerId="ADAL" clId="{18E6378A-502E-4755-8123-43B5E4027C83}" dt="2023-07-15T12:15:14.948" v="5" actId="207"/>
          <ac:spMkLst>
            <pc:docMk/>
            <pc:sldMk cId="0" sldId="268"/>
            <ac:spMk id="204" creationId="{00000000-0000-0000-0000-000000000000}"/>
          </ac:spMkLst>
        </pc:spChg>
        <pc:spChg chg="mod">
          <ac:chgData name="Grabowenski, Kelly M" userId="ff95e105-68a8-4ca8-86b9-4da20c79fe95" providerId="ADAL" clId="{18E6378A-502E-4755-8123-43B5E4027C83}" dt="2023-07-15T12:15:07.612" v="4" actId="20577"/>
          <ac:spMkLst>
            <pc:docMk/>
            <pc:sldMk cId="0" sldId="268"/>
            <ac:spMk id="207" creationId="{00000000-0000-0000-0000-000000000000}"/>
          </ac:spMkLst>
        </pc:spChg>
      </pc:sldChg>
      <pc:sldChg chg="modSp mod">
        <pc:chgData name="Grabowenski, Kelly M" userId="ff95e105-68a8-4ca8-86b9-4da20c79fe95" providerId="ADAL" clId="{18E6378A-502E-4755-8123-43B5E4027C83}" dt="2023-07-15T20:43:00.239" v="250" actId="20577"/>
        <pc:sldMkLst>
          <pc:docMk/>
          <pc:sldMk cId="0" sldId="269"/>
        </pc:sldMkLst>
        <pc:spChg chg="mod">
          <ac:chgData name="Grabowenski, Kelly M" userId="ff95e105-68a8-4ca8-86b9-4da20c79fe95" providerId="ADAL" clId="{18E6378A-502E-4755-8123-43B5E4027C83}" dt="2023-07-15T12:14:58.279" v="2" actId="207"/>
          <ac:spMkLst>
            <pc:docMk/>
            <pc:sldMk cId="0" sldId="269"/>
            <ac:spMk id="213" creationId="{00000000-0000-0000-0000-000000000000}"/>
          </ac:spMkLst>
        </pc:spChg>
        <pc:spChg chg="mod">
          <ac:chgData name="Grabowenski, Kelly M" userId="ff95e105-68a8-4ca8-86b9-4da20c79fe95" providerId="ADAL" clId="{18E6378A-502E-4755-8123-43B5E4027C83}" dt="2023-07-15T20:43:00.239" v="250" actId="20577"/>
          <ac:spMkLst>
            <pc:docMk/>
            <pc:sldMk cId="0" sldId="269"/>
            <ac:spMk id="21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6" name="Google Shape;9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4" name="Google Shape;184;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3" name="Google Shape;193;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2" name="Google Shape;202;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1" name="Google Shape;211;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0" name="Google Shape;220;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9" name="Google Shape;229;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8" name="Google Shape;238;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4" name="Google Shape;10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1" name="Google Shape;12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0" name="Google Shape;13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9" name="Google Shape;13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8" name="Google Shape;148;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7" name="Google Shape;15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6" name="Google Shape;166;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5" name="Google Shape;175;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2"/>
        </a:solidFill>
        <a:effectLst/>
      </p:bgPr>
    </p:bg>
    <p:spTree>
      <p:nvGrpSpPr>
        <p:cNvPr id="1" name="Shape 11"/>
        <p:cNvGrpSpPr/>
        <p:nvPr/>
      </p:nvGrpSpPr>
      <p:grpSpPr>
        <a:xfrm>
          <a:off x="0" y="0"/>
          <a:ext cx="0" cy="0"/>
          <a:chOff x="0" y="0"/>
          <a:chExt cx="0" cy="0"/>
        </a:xfrm>
      </p:grpSpPr>
      <p:sp>
        <p:nvSpPr>
          <p:cNvPr id="12" name="Google Shape;12;p23"/>
          <p:cNvSpPr txBox="1">
            <a:spLocks noGrp="1"/>
          </p:cNvSpPr>
          <p:nvPr>
            <p:ph type="ctrTitle"/>
          </p:nvPr>
        </p:nvSpPr>
        <p:spPr>
          <a:xfrm>
            <a:off x="1600200" y="2386744"/>
            <a:ext cx="8991600" cy="1645920"/>
          </a:xfrm>
          <a:prstGeom prst="rect">
            <a:avLst/>
          </a:prstGeom>
          <a:solidFill>
            <a:srgbClr val="FFFFFF"/>
          </a:solidFill>
          <a:ln w="38100" cap="flat" cmpd="sng">
            <a:solidFill>
              <a:srgbClr val="404040"/>
            </a:solidFill>
            <a:prstDash val="solid"/>
            <a:round/>
            <a:headEnd type="none" w="sm" len="sm"/>
            <a:tailEnd type="none" w="sm" len="sm"/>
          </a:ln>
        </p:spPr>
        <p:txBody>
          <a:bodyPr spcFirstLastPara="1" wrap="square" lIns="274300" tIns="182875" rIns="274300" bIns="182875" anchor="ctr" anchorCtr="1">
            <a:normAutofit/>
          </a:bodyPr>
          <a:lstStyle>
            <a:lvl1pPr lvl="0" algn="ctr">
              <a:lnSpc>
                <a:spcPct val="90000"/>
              </a:lnSpc>
              <a:spcBef>
                <a:spcPts val="0"/>
              </a:spcBef>
              <a:spcAft>
                <a:spcPts val="0"/>
              </a:spcAft>
              <a:buClr>
                <a:srgbClr val="262626"/>
              </a:buClr>
              <a:buSzPts val="3800"/>
              <a:buFont typeface="Arial"/>
              <a:buNone/>
              <a:defRPr sz="38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23"/>
          <p:cNvSpPr txBox="1">
            <a:spLocks noGrp="1"/>
          </p:cNvSpPr>
          <p:nvPr>
            <p:ph type="subTitle" idx="1"/>
          </p:nvPr>
        </p:nvSpPr>
        <p:spPr>
          <a:xfrm>
            <a:off x="2695194" y="4352544"/>
            <a:ext cx="6801612" cy="1239894"/>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1000"/>
              </a:spcBef>
              <a:spcAft>
                <a:spcPts val="0"/>
              </a:spcAft>
              <a:buSzPts val="2000"/>
              <a:buNone/>
              <a:defRPr sz="2000">
                <a:solidFill>
                  <a:srgbClr val="FEFEFE"/>
                </a:solidFill>
              </a:defRPr>
            </a:lvl1pPr>
            <a:lvl2pPr lvl="1" algn="ctr">
              <a:lnSpc>
                <a:spcPct val="100000"/>
              </a:lnSpc>
              <a:spcBef>
                <a:spcPts val="1000"/>
              </a:spcBef>
              <a:spcAft>
                <a:spcPts val="0"/>
              </a:spcAft>
              <a:buSzPts val="2000"/>
              <a:buNone/>
              <a:defRPr sz="2000"/>
            </a:lvl2pPr>
            <a:lvl3pPr lvl="2" algn="ctr">
              <a:lnSpc>
                <a:spcPct val="100000"/>
              </a:lnSpc>
              <a:spcBef>
                <a:spcPts val="1000"/>
              </a:spcBef>
              <a:spcAft>
                <a:spcPts val="0"/>
              </a:spcAft>
              <a:buSzPts val="1800"/>
              <a:buNone/>
              <a:defRPr sz="1800"/>
            </a:lvl3pPr>
            <a:lvl4pPr lvl="3" algn="ctr">
              <a:lnSpc>
                <a:spcPct val="100000"/>
              </a:lnSpc>
              <a:spcBef>
                <a:spcPts val="1000"/>
              </a:spcBef>
              <a:spcAft>
                <a:spcPts val="0"/>
              </a:spcAft>
              <a:buSzPts val="1600"/>
              <a:buNone/>
              <a:defRPr sz="1600"/>
            </a:lvl4pPr>
            <a:lvl5pPr lvl="4" algn="ctr">
              <a:lnSpc>
                <a:spcPct val="100000"/>
              </a:lnSpc>
              <a:spcBef>
                <a:spcPts val="1000"/>
              </a:spcBef>
              <a:spcAft>
                <a:spcPts val="0"/>
              </a:spcAft>
              <a:buSzPts val="1600"/>
              <a:buNone/>
              <a:defRPr sz="1600"/>
            </a:lvl5pPr>
            <a:lvl6pPr lvl="5" algn="ctr">
              <a:lnSpc>
                <a:spcPct val="100000"/>
              </a:lnSpc>
              <a:spcBef>
                <a:spcPts val="1000"/>
              </a:spcBef>
              <a:spcAft>
                <a:spcPts val="0"/>
              </a:spcAft>
              <a:buSzPts val="1600"/>
              <a:buNone/>
              <a:defRPr sz="1600"/>
            </a:lvl6pPr>
            <a:lvl7pPr lvl="6" algn="ctr">
              <a:lnSpc>
                <a:spcPct val="100000"/>
              </a:lnSpc>
              <a:spcBef>
                <a:spcPts val="1000"/>
              </a:spcBef>
              <a:spcAft>
                <a:spcPts val="0"/>
              </a:spcAft>
              <a:buSzPts val="1600"/>
              <a:buNone/>
              <a:defRPr sz="1600"/>
            </a:lvl7pPr>
            <a:lvl8pPr lvl="7" algn="ctr">
              <a:lnSpc>
                <a:spcPct val="100000"/>
              </a:lnSpc>
              <a:spcBef>
                <a:spcPts val="1000"/>
              </a:spcBef>
              <a:spcAft>
                <a:spcPts val="0"/>
              </a:spcAft>
              <a:buSzPts val="1600"/>
              <a:buNone/>
              <a:defRPr sz="1600"/>
            </a:lvl8pPr>
            <a:lvl9pPr lvl="8" algn="ctr">
              <a:lnSpc>
                <a:spcPct val="100000"/>
              </a:lnSpc>
              <a:spcBef>
                <a:spcPts val="1000"/>
              </a:spcBef>
              <a:spcAft>
                <a:spcPts val="0"/>
              </a:spcAft>
              <a:buSzPts val="1600"/>
              <a:buNone/>
              <a:defRPr sz="1600"/>
            </a:lvl9pPr>
          </a:lstStyle>
          <a:p>
            <a:endParaRPr/>
          </a:p>
        </p:txBody>
      </p:sp>
      <p:sp>
        <p:nvSpPr>
          <p:cNvPr id="14" name="Google Shape;14;p23"/>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23"/>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3"/>
          <p:cNvSpPr>
            <a:spLocks noGrp="1"/>
          </p:cNvSpPr>
          <p:nvPr>
            <p:ph type="sldNum" idx="12"/>
          </p:nvPr>
        </p:nvSpPr>
        <p:spPr>
          <a:xfrm>
            <a:off x="10758922" y="6217920"/>
            <a:ext cx="365760" cy="365760"/>
          </a:xfrm>
          <a:prstGeom prst="ellipse">
            <a:avLst/>
          </a:prstGeom>
          <a:solidFill>
            <a:srgbClr val="1D1D1D">
              <a:alpha val="69019"/>
            </a:srgbClr>
          </a:solidFill>
          <a:ln>
            <a:noFill/>
          </a:ln>
        </p:spPr>
        <p:txBody>
          <a:bodyPr spcFirstLastPara="1" wrap="square" lIns="18275" tIns="45700" rIns="18275" bIns="45700" anchor="ctr" anchorCtr="0">
            <a:noAutofit/>
          </a:bodyPr>
          <a:lstStyle>
            <a:lvl1pPr marL="0" marR="0" lvl="0"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4"/>
        <p:cNvGrpSpPr/>
        <p:nvPr/>
      </p:nvGrpSpPr>
      <p:grpSpPr>
        <a:xfrm>
          <a:off x="0" y="0"/>
          <a:ext cx="0" cy="0"/>
          <a:chOff x="0" y="0"/>
          <a:chExt cx="0" cy="0"/>
        </a:xfrm>
      </p:grpSpPr>
      <p:sp>
        <p:nvSpPr>
          <p:cNvPr id="75" name="Google Shape;75;p31"/>
          <p:cNvSpPr/>
          <p:nvPr/>
        </p:nvSpPr>
        <p:spPr>
          <a:xfrm>
            <a:off x="0" y="0"/>
            <a:ext cx="6095999" cy="6858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 name="Google Shape;76;p31"/>
          <p:cNvSpPr txBox="1">
            <a:spLocks noGrp="1"/>
          </p:cNvSpPr>
          <p:nvPr>
            <p:ph type="title"/>
          </p:nvPr>
        </p:nvSpPr>
        <p:spPr>
          <a:xfrm>
            <a:off x="808523" y="2243828"/>
            <a:ext cx="4494998" cy="1134640"/>
          </a:xfrm>
          <a:prstGeom prst="rect">
            <a:avLst/>
          </a:prstGeom>
          <a:solidFill>
            <a:srgbClr val="FFFFFF"/>
          </a:solidFill>
          <a:ln w="9525" cap="flat" cmpd="sng">
            <a:solidFill>
              <a:srgbClr val="404040"/>
            </a:solidFill>
            <a:prstDash val="solid"/>
            <a:round/>
            <a:headEnd type="none" w="sm" len="sm"/>
            <a:tailEnd type="none" w="sm" len="sm"/>
          </a:ln>
        </p:spPr>
        <p:txBody>
          <a:bodyPr spcFirstLastPara="1" wrap="square" lIns="182875" tIns="182875" rIns="182875" bIns="182875" anchor="ctr" anchorCtr="1">
            <a:noAutofit/>
          </a:bodyPr>
          <a:lstStyle>
            <a:lvl1pPr lvl="0" algn="ctr">
              <a:lnSpc>
                <a:spcPct val="90000"/>
              </a:lnSpc>
              <a:spcBef>
                <a:spcPts val="0"/>
              </a:spcBef>
              <a:spcAft>
                <a:spcPts val="0"/>
              </a:spcAft>
              <a:buClr>
                <a:srgbClr val="262626"/>
              </a:buClr>
              <a:buSzPts val="2200"/>
              <a:buFont typeface="Arial"/>
              <a:buNone/>
              <a:defRPr sz="22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31"/>
          <p:cNvSpPr>
            <a:spLocks noGrp="1"/>
          </p:cNvSpPr>
          <p:nvPr>
            <p:ph type="pic" idx="2"/>
          </p:nvPr>
        </p:nvSpPr>
        <p:spPr>
          <a:xfrm>
            <a:off x="6095999" y="0"/>
            <a:ext cx="6102097" cy="6858000"/>
          </a:xfrm>
          <a:prstGeom prst="rect">
            <a:avLst/>
          </a:prstGeom>
          <a:solidFill>
            <a:srgbClr val="BFBFBF"/>
          </a:solidFill>
          <a:ln>
            <a:noFill/>
          </a:ln>
        </p:spPr>
      </p:sp>
      <p:sp>
        <p:nvSpPr>
          <p:cNvPr id="78" name="Google Shape;78;p31"/>
          <p:cNvSpPr txBox="1">
            <a:spLocks noGrp="1"/>
          </p:cNvSpPr>
          <p:nvPr>
            <p:ph type="body" idx="1"/>
          </p:nvPr>
        </p:nvSpPr>
        <p:spPr>
          <a:xfrm>
            <a:off x="1115568" y="3549918"/>
            <a:ext cx="3794760" cy="2194037"/>
          </a:xfrm>
          <a:prstGeom prst="rect">
            <a:avLst/>
          </a:prstGeom>
          <a:noFill/>
          <a:ln>
            <a:noFill/>
          </a:ln>
        </p:spPr>
        <p:txBody>
          <a:bodyPr spcFirstLastPara="1" wrap="square" lIns="91425" tIns="45700" rIns="91425" bIns="45700" anchor="t" anchorCtr="1">
            <a:normAutofit/>
          </a:bodyPr>
          <a:lstStyle>
            <a:lvl1pPr marL="457200" lvl="0" indent="-228600" algn="ctr">
              <a:lnSpc>
                <a:spcPct val="100000"/>
              </a:lnSpc>
              <a:spcBef>
                <a:spcPts val="1000"/>
              </a:spcBef>
              <a:spcAft>
                <a:spcPts val="0"/>
              </a:spcAft>
              <a:buSzPts val="1500"/>
              <a:buNone/>
              <a:defRPr sz="1500">
                <a:solidFill>
                  <a:srgbClr val="FFFFFF"/>
                </a:solidFill>
              </a:defRPr>
            </a:lvl1pPr>
            <a:lvl2pPr marL="914400" lvl="1" indent="-228600" algn="l">
              <a:lnSpc>
                <a:spcPct val="100000"/>
              </a:lnSpc>
              <a:spcBef>
                <a:spcPts val="1000"/>
              </a:spcBef>
              <a:spcAft>
                <a:spcPts val="0"/>
              </a:spcAft>
              <a:buSzPts val="1400"/>
              <a:buNone/>
              <a:defRPr sz="1400"/>
            </a:lvl2pPr>
            <a:lvl3pPr marL="1371600" lvl="2" indent="-228600" algn="l">
              <a:lnSpc>
                <a:spcPct val="100000"/>
              </a:lnSpc>
              <a:spcBef>
                <a:spcPts val="1000"/>
              </a:spcBef>
              <a:spcAft>
                <a:spcPts val="0"/>
              </a:spcAft>
              <a:buSzPts val="1200"/>
              <a:buNone/>
              <a:defRPr sz="1200"/>
            </a:lvl3pPr>
            <a:lvl4pPr marL="1828800" lvl="3" indent="-228600" algn="l">
              <a:lnSpc>
                <a:spcPct val="100000"/>
              </a:lnSpc>
              <a:spcBef>
                <a:spcPts val="1000"/>
              </a:spcBef>
              <a:spcAft>
                <a:spcPts val="0"/>
              </a:spcAft>
              <a:buSzPts val="1000"/>
              <a:buNone/>
              <a:defRPr sz="1000"/>
            </a:lvl4pPr>
            <a:lvl5pPr marL="2286000" lvl="4" indent="-228600" algn="l">
              <a:lnSpc>
                <a:spcPct val="100000"/>
              </a:lnSpc>
              <a:spcBef>
                <a:spcPts val="1000"/>
              </a:spcBef>
              <a:spcAft>
                <a:spcPts val="0"/>
              </a:spcAft>
              <a:buSzPts val="1000"/>
              <a:buNone/>
              <a:defRPr sz="1000"/>
            </a:lvl5pPr>
            <a:lvl6pPr marL="2743200" lvl="5" indent="-228600" algn="l">
              <a:lnSpc>
                <a:spcPct val="100000"/>
              </a:lnSpc>
              <a:spcBef>
                <a:spcPts val="1000"/>
              </a:spcBef>
              <a:spcAft>
                <a:spcPts val="0"/>
              </a:spcAft>
              <a:buSzPts val="1000"/>
              <a:buNone/>
              <a:defRPr sz="1000"/>
            </a:lvl6pPr>
            <a:lvl7pPr marL="3200400" lvl="6" indent="-228600" algn="l">
              <a:lnSpc>
                <a:spcPct val="100000"/>
              </a:lnSpc>
              <a:spcBef>
                <a:spcPts val="1000"/>
              </a:spcBef>
              <a:spcAft>
                <a:spcPts val="0"/>
              </a:spcAft>
              <a:buSzPts val="1000"/>
              <a:buNone/>
              <a:defRPr sz="1000"/>
            </a:lvl7pPr>
            <a:lvl8pPr marL="3657600" lvl="7" indent="-228600" algn="l">
              <a:lnSpc>
                <a:spcPct val="100000"/>
              </a:lnSpc>
              <a:spcBef>
                <a:spcPts val="1000"/>
              </a:spcBef>
              <a:spcAft>
                <a:spcPts val="0"/>
              </a:spcAft>
              <a:buSzPts val="1000"/>
              <a:buNone/>
              <a:defRPr sz="1000"/>
            </a:lvl8pPr>
            <a:lvl9pPr marL="4114800" lvl="8" indent="-228600" algn="l">
              <a:lnSpc>
                <a:spcPct val="100000"/>
              </a:lnSpc>
              <a:spcBef>
                <a:spcPts val="1000"/>
              </a:spcBef>
              <a:spcAft>
                <a:spcPts val="0"/>
              </a:spcAft>
              <a:buSzPts val="1000"/>
              <a:buNone/>
              <a:defRPr sz="1000"/>
            </a:lvl9pPr>
          </a:lstStyle>
          <a:p>
            <a:endParaRPr/>
          </a:p>
        </p:txBody>
      </p:sp>
      <p:sp>
        <p:nvSpPr>
          <p:cNvPr id="79" name="Google Shape;79;p31"/>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31"/>
          <p:cNvSpPr txBox="1">
            <a:spLocks noGrp="1"/>
          </p:cNvSpPr>
          <p:nvPr>
            <p:ph type="ftr" idx="11"/>
          </p:nvPr>
        </p:nvSpPr>
        <p:spPr>
          <a:xfrm>
            <a:off x="804672" y="6236208"/>
            <a:ext cx="5124797" cy="32004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31"/>
          <p:cNvSpPr>
            <a:spLocks noGrp="1"/>
          </p:cNvSpPr>
          <p:nvPr>
            <p:ph type="sldNum" idx="12"/>
          </p:nvPr>
        </p:nvSpPr>
        <p:spPr>
          <a:xfrm>
            <a:off x="10758922" y="6217920"/>
            <a:ext cx="365760" cy="365760"/>
          </a:xfrm>
          <a:prstGeom prst="ellipse">
            <a:avLst/>
          </a:prstGeom>
          <a:solidFill>
            <a:srgbClr val="1D1D1D">
              <a:alpha val="69019"/>
            </a:srgbClr>
          </a:solidFill>
          <a:ln>
            <a:noFill/>
          </a:ln>
        </p:spPr>
        <p:txBody>
          <a:bodyPr spcFirstLastPara="1" wrap="square" lIns="18275" tIns="45700" rIns="18275" bIns="45700" anchor="ctr" anchorCtr="0">
            <a:noAutofit/>
          </a:bodyPr>
          <a:lstStyle>
            <a:lvl1pPr marL="0" marR="0" lvl="0"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2"/>
        <p:cNvGrpSpPr/>
        <p:nvPr/>
      </p:nvGrpSpPr>
      <p:grpSpPr>
        <a:xfrm>
          <a:off x="0" y="0"/>
          <a:ext cx="0" cy="0"/>
          <a:chOff x="0" y="0"/>
          <a:chExt cx="0" cy="0"/>
        </a:xfrm>
      </p:grpSpPr>
      <p:sp>
        <p:nvSpPr>
          <p:cNvPr id="83" name="Google Shape;83;p32"/>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lvl1pPr lvl="0" algn="ctr">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32"/>
          <p:cNvSpPr txBox="1">
            <a:spLocks noGrp="1"/>
          </p:cNvSpPr>
          <p:nvPr>
            <p:ph type="body" idx="1"/>
          </p:nvPr>
        </p:nvSpPr>
        <p:spPr>
          <a:xfrm rot="5400000">
            <a:off x="4545009" y="324171"/>
            <a:ext cx="3101983" cy="7729728"/>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85" name="Google Shape;85;p32"/>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32"/>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32"/>
          <p:cNvSpPr>
            <a:spLocks noGrp="1"/>
          </p:cNvSpPr>
          <p:nvPr>
            <p:ph type="sldNum" idx="12"/>
          </p:nvPr>
        </p:nvSpPr>
        <p:spPr>
          <a:xfrm>
            <a:off x="10758922" y="6217920"/>
            <a:ext cx="365760" cy="365760"/>
          </a:xfrm>
          <a:prstGeom prst="ellipse">
            <a:avLst/>
          </a:prstGeom>
          <a:solidFill>
            <a:srgbClr val="1D1D1D">
              <a:alpha val="69019"/>
            </a:srgbClr>
          </a:solidFill>
          <a:ln>
            <a:noFill/>
          </a:ln>
        </p:spPr>
        <p:txBody>
          <a:bodyPr spcFirstLastPara="1" wrap="square" lIns="18275" tIns="45700" rIns="18275" bIns="45700" anchor="ctr" anchorCtr="0">
            <a:noAutofit/>
          </a:bodyPr>
          <a:lstStyle>
            <a:lvl1pPr marL="0" marR="0" lvl="0"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8"/>
        <p:cNvGrpSpPr/>
        <p:nvPr/>
      </p:nvGrpSpPr>
      <p:grpSpPr>
        <a:xfrm>
          <a:off x="0" y="0"/>
          <a:ext cx="0" cy="0"/>
          <a:chOff x="0" y="0"/>
          <a:chExt cx="0" cy="0"/>
        </a:xfrm>
      </p:grpSpPr>
      <p:sp>
        <p:nvSpPr>
          <p:cNvPr id="89" name="Google Shape;89;p33"/>
          <p:cNvSpPr txBox="1">
            <a:spLocks noGrp="1"/>
          </p:cNvSpPr>
          <p:nvPr>
            <p:ph type="title"/>
          </p:nvPr>
        </p:nvSpPr>
        <p:spPr>
          <a:xfrm rot="5400000">
            <a:off x="6810676" y="2779696"/>
            <a:ext cx="4983480" cy="1298608"/>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lvl1pPr lvl="0" algn="ctr">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33"/>
          <p:cNvSpPr txBox="1">
            <a:spLocks noGrp="1"/>
          </p:cNvSpPr>
          <p:nvPr>
            <p:ph type="body" idx="1"/>
          </p:nvPr>
        </p:nvSpPr>
        <p:spPr>
          <a:xfrm rot="5400000">
            <a:off x="2838640" y="329755"/>
            <a:ext cx="4983480" cy="6198489"/>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91" name="Google Shape;91;p33"/>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33"/>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3" name="Google Shape;93;p33"/>
          <p:cNvSpPr>
            <a:spLocks noGrp="1"/>
          </p:cNvSpPr>
          <p:nvPr>
            <p:ph type="sldNum" idx="12"/>
          </p:nvPr>
        </p:nvSpPr>
        <p:spPr>
          <a:xfrm>
            <a:off x="10758922" y="6217920"/>
            <a:ext cx="365760" cy="365760"/>
          </a:xfrm>
          <a:prstGeom prst="ellipse">
            <a:avLst/>
          </a:prstGeom>
          <a:solidFill>
            <a:srgbClr val="1D1D1D">
              <a:alpha val="69019"/>
            </a:srgbClr>
          </a:solidFill>
          <a:ln>
            <a:noFill/>
          </a:ln>
        </p:spPr>
        <p:txBody>
          <a:bodyPr spcFirstLastPara="1" wrap="square" lIns="18275" tIns="45700" rIns="18275" bIns="45700" anchor="ctr" anchorCtr="0">
            <a:noAutofit/>
          </a:bodyPr>
          <a:lstStyle>
            <a:lvl1pPr marL="0" marR="0" lvl="0"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24"/>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lvl1pPr lvl="0" algn="ctr">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24"/>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26" name="Google Shape;26;p24"/>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24"/>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24"/>
          <p:cNvSpPr>
            <a:spLocks noGrp="1"/>
          </p:cNvSpPr>
          <p:nvPr>
            <p:ph type="sldNum" idx="12"/>
          </p:nvPr>
        </p:nvSpPr>
        <p:spPr>
          <a:xfrm>
            <a:off x="10758922" y="6217920"/>
            <a:ext cx="365760" cy="365760"/>
          </a:xfrm>
          <a:prstGeom prst="ellipse">
            <a:avLst/>
          </a:prstGeom>
          <a:solidFill>
            <a:srgbClr val="1D1D1D">
              <a:alpha val="69019"/>
            </a:srgbClr>
          </a:solidFill>
          <a:ln>
            <a:noFill/>
          </a:ln>
        </p:spPr>
        <p:txBody>
          <a:bodyPr spcFirstLastPara="1" wrap="square" lIns="18275" tIns="45700" rIns="18275" bIns="45700" anchor="ctr" anchorCtr="0">
            <a:noAutofit/>
          </a:bodyPr>
          <a:lstStyle>
            <a:lvl1pPr marL="0" marR="0" lvl="0"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2"/>
        </a:solidFill>
        <a:effectLst/>
      </p:bgPr>
    </p:bg>
    <p:spTree>
      <p:nvGrpSpPr>
        <p:cNvPr id="1" name="Shape 29"/>
        <p:cNvGrpSpPr/>
        <p:nvPr/>
      </p:nvGrpSpPr>
      <p:grpSpPr>
        <a:xfrm>
          <a:off x="0" y="0"/>
          <a:ext cx="0" cy="0"/>
          <a:chOff x="0" y="0"/>
          <a:chExt cx="0" cy="0"/>
        </a:xfrm>
      </p:grpSpPr>
      <p:sp>
        <p:nvSpPr>
          <p:cNvPr id="30" name="Google Shape;30;p22"/>
          <p:cNvSpPr txBox="1">
            <a:spLocks noGrp="1"/>
          </p:cNvSpPr>
          <p:nvPr>
            <p:ph type="ctrTitle"/>
          </p:nvPr>
        </p:nvSpPr>
        <p:spPr>
          <a:xfrm>
            <a:off x="1600200" y="2386744"/>
            <a:ext cx="8991600" cy="1645920"/>
          </a:xfrm>
          <a:prstGeom prst="rect">
            <a:avLst/>
          </a:prstGeom>
          <a:solidFill>
            <a:srgbClr val="FFFFFF"/>
          </a:solidFill>
          <a:ln w="38100" cap="flat" cmpd="sng">
            <a:solidFill>
              <a:srgbClr val="404040"/>
            </a:solidFill>
            <a:prstDash val="solid"/>
            <a:round/>
            <a:headEnd type="none" w="sm" len="sm"/>
            <a:tailEnd type="none" w="sm" len="sm"/>
          </a:ln>
        </p:spPr>
        <p:txBody>
          <a:bodyPr spcFirstLastPara="1" wrap="square" lIns="274300" tIns="182875" rIns="274300" bIns="182875" anchor="ctr" anchorCtr="1">
            <a:normAutofit/>
          </a:bodyPr>
          <a:lstStyle>
            <a:lvl1pPr lvl="0" algn="ctr">
              <a:lnSpc>
                <a:spcPct val="90000"/>
              </a:lnSpc>
              <a:spcBef>
                <a:spcPts val="0"/>
              </a:spcBef>
              <a:spcAft>
                <a:spcPts val="0"/>
              </a:spcAft>
              <a:buClr>
                <a:srgbClr val="262626"/>
              </a:buClr>
              <a:buSzPts val="3800"/>
              <a:buFont typeface="Arial"/>
              <a:buNone/>
              <a:defRPr sz="38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2"/>
          <p:cNvSpPr txBox="1">
            <a:spLocks noGrp="1"/>
          </p:cNvSpPr>
          <p:nvPr>
            <p:ph type="subTitle" idx="1"/>
          </p:nvPr>
        </p:nvSpPr>
        <p:spPr>
          <a:xfrm>
            <a:off x="2695194" y="4352544"/>
            <a:ext cx="6801612" cy="1239894"/>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1000"/>
              </a:spcBef>
              <a:spcAft>
                <a:spcPts val="0"/>
              </a:spcAft>
              <a:buSzPts val="2000"/>
              <a:buNone/>
              <a:defRPr sz="2000">
                <a:solidFill>
                  <a:srgbClr val="FEFEFE"/>
                </a:solidFill>
              </a:defRPr>
            </a:lvl1pPr>
            <a:lvl2pPr lvl="1" algn="ctr">
              <a:lnSpc>
                <a:spcPct val="100000"/>
              </a:lnSpc>
              <a:spcBef>
                <a:spcPts val="1000"/>
              </a:spcBef>
              <a:spcAft>
                <a:spcPts val="0"/>
              </a:spcAft>
              <a:buSzPts val="2000"/>
              <a:buNone/>
              <a:defRPr sz="2000"/>
            </a:lvl2pPr>
            <a:lvl3pPr lvl="2" algn="ctr">
              <a:lnSpc>
                <a:spcPct val="100000"/>
              </a:lnSpc>
              <a:spcBef>
                <a:spcPts val="1000"/>
              </a:spcBef>
              <a:spcAft>
                <a:spcPts val="0"/>
              </a:spcAft>
              <a:buSzPts val="1800"/>
              <a:buNone/>
              <a:defRPr sz="1800"/>
            </a:lvl3pPr>
            <a:lvl4pPr lvl="3" algn="ctr">
              <a:lnSpc>
                <a:spcPct val="100000"/>
              </a:lnSpc>
              <a:spcBef>
                <a:spcPts val="1000"/>
              </a:spcBef>
              <a:spcAft>
                <a:spcPts val="0"/>
              </a:spcAft>
              <a:buSzPts val="1600"/>
              <a:buNone/>
              <a:defRPr sz="1600"/>
            </a:lvl4pPr>
            <a:lvl5pPr lvl="4" algn="ctr">
              <a:lnSpc>
                <a:spcPct val="100000"/>
              </a:lnSpc>
              <a:spcBef>
                <a:spcPts val="1000"/>
              </a:spcBef>
              <a:spcAft>
                <a:spcPts val="0"/>
              </a:spcAft>
              <a:buSzPts val="1600"/>
              <a:buNone/>
              <a:defRPr sz="1600"/>
            </a:lvl5pPr>
            <a:lvl6pPr lvl="5" algn="ctr">
              <a:lnSpc>
                <a:spcPct val="100000"/>
              </a:lnSpc>
              <a:spcBef>
                <a:spcPts val="1000"/>
              </a:spcBef>
              <a:spcAft>
                <a:spcPts val="0"/>
              </a:spcAft>
              <a:buSzPts val="1600"/>
              <a:buNone/>
              <a:defRPr sz="1600"/>
            </a:lvl6pPr>
            <a:lvl7pPr lvl="6" algn="ctr">
              <a:lnSpc>
                <a:spcPct val="100000"/>
              </a:lnSpc>
              <a:spcBef>
                <a:spcPts val="1000"/>
              </a:spcBef>
              <a:spcAft>
                <a:spcPts val="0"/>
              </a:spcAft>
              <a:buSzPts val="1600"/>
              <a:buNone/>
              <a:defRPr sz="1600"/>
            </a:lvl7pPr>
            <a:lvl8pPr lvl="7" algn="ctr">
              <a:lnSpc>
                <a:spcPct val="100000"/>
              </a:lnSpc>
              <a:spcBef>
                <a:spcPts val="1000"/>
              </a:spcBef>
              <a:spcAft>
                <a:spcPts val="0"/>
              </a:spcAft>
              <a:buSzPts val="1600"/>
              <a:buNone/>
              <a:defRPr sz="1600"/>
            </a:lvl8pPr>
            <a:lvl9pPr lvl="8" algn="ctr">
              <a:lnSpc>
                <a:spcPct val="100000"/>
              </a:lnSpc>
              <a:spcBef>
                <a:spcPts val="1000"/>
              </a:spcBef>
              <a:spcAft>
                <a:spcPts val="0"/>
              </a:spcAft>
              <a:buSzPts val="1600"/>
              <a:buNone/>
              <a:defRPr sz="1600"/>
            </a:lvl9pPr>
          </a:lstStyle>
          <a:p>
            <a:endParaRPr/>
          </a:p>
        </p:txBody>
      </p:sp>
      <p:sp>
        <p:nvSpPr>
          <p:cNvPr id="32" name="Google Shape;32;p22"/>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2"/>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22"/>
          <p:cNvSpPr>
            <a:spLocks noGrp="1"/>
          </p:cNvSpPr>
          <p:nvPr>
            <p:ph type="sldNum" idx="12"/>
          </p:nvPr>
        </p:nvSpPr>
        <p:spPr>
          <a:xfrm>
            <a:off x="10758922" y="6217920"/>
            <a:ext cx="365760" cy="365760"/>
          </a:xfrm>
          <a:prstGeom prst="ellipse">
            <a:avLst/>
          </a:prstGeom>
          <a:solidFill>
            <a:srgbClr val="1D1D1D">
              <a:alpha val="69019"/>
            </a:srgbClr>
          </a:solidFill>
          <a:ln>
            <a:noFill/>
          </a:ln>
        </p:spPr>
        <p:txBody>
          <a:bodyPr spcFirstLastPara="1" wrap="square" lIns="18275" tIns="45700" rIns="18275" bIns="45700" anchor="ctr" anchorCtr="0">
            <a:noAutofit/>
          </a:bodyPr>
          <a:lstStyle>
            <a:lvl1pPr marL="0" marR="0" lvl="0"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1"/>
        </a:solidFill>
        <a:effectLst/>
      </p:bgPr>
    </p:bg>
    <p:spTree>
      <p:nvGrpSpPr>
        <p:cNvPr id="1" name="Shape 35"/>
        <p:cNvGrpSpPr/>
        <p:nvPr/>
      </p:nvGrpSpPr>
      <p:grpSpPr>
        <a:xfrm>
          <a:off x="0" y="0"/>
          <a:ext cx="0" cy="0"/>
          <a:chOff x="0" y="0"/>
          <a:chExt cx="0" cy="0"/>
        </a:xfrm>
      </p:grpSpPr>
      <p:sp>
        <p:nvSpPr>
          <p:cNvPr id="36" name="Google Shape;36;p25"/>
          <p:cNvSpPr txBox="1">
            <a:spLocks noGrp="1"/>
          </p:cNvSpPr>
          <p:nvPr>
            <p:ph type="title"/>
          </p:nvPr>
        </p:nvSpPr>
        <p:spPr>
          <a:xfrm>
            <a:off x="1600200" y="2386744"/>
            <a:ext cx="8991600" cy="1645920"/>
          </a:xfrm>
          <a:prstGeom prst="rect">
            <a:avLst/>
          </a:prstGeom>
          <a:solidFill>
            <a:srgbClr val="FFFFFF"/>
          </a:solidFill>
          <a:ln w="38100" cap="flat" cmpd="sng">
            <a:solidFill>
              <a:srgbClr val="404040"/>
            </a:solidFill>
            <a:prstDash val="solid"/>
            <a:round/>
            <a:headEnd type="none" w="sm" len="sm"/>
            <a:tailEnd type="none" w="sm" len="sm"/>
          </a:ln>
        </p:spPr>
        <p:txBody>
          <a:bodyPr spcFirstLastPara="1" wrap="square" lIns="274300" tIns="182875" rIns="274300" bIns="182875" anchor="ctr" anchorCtr="1">
            <a:normAutofit/>
          </a:bodyPr>
          <a:lstStyle>
            <a:lvl1pPr lvl="0" algn="ctr">
              <a:lnSpc>
                <a:spcPct val="90000"/>
              </a:lnSpc>
              <a:spcBef>
                <a:spcPts val="0"/>
              </a:spcBef>
              <a:spcAft>
                <a:spcPts val="0"/>
              </a:spcAft>
              <a:buClr>
                <a:srgbClr val="262626"/>
              </a:buClr>
              <a:buSzPts val="3800"/>
              <a:buFont typeface="Arial"/>
              <a:buNone/>
              <a:defRPr sz="38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25"/>
          <p:cNvSpPr txBox="1">
            <a:spLocks noGrp="1"/>
          </p:cNvSpPr>
          <p:nvPr>
            <p:ph type="body" idx="1"/>
          </p:nvPr>
        </p:nvSpPr>
        <p:spPr>
          <a:xfrm>
            <a:off x="2695194" y="4352465"/>
            <a:ext cx="6801612" cy="1265082"/>
          </a:xfrm>
          <a:prstGeom prst="rect">
            <a:avLst/>
          </a:prstGeom>
          <a:noFill/>
          <a:ln>
            <a:noFill/>
          </a:ln>
        </p:spPr>
        <p:txBody>
          <a:bodyPr spcFirstLastPara="1" wrap="square" lIns="91425" tIns="45700" rIns="91425" bIns="45700" anchor="t" anchorCtr="1">
            <a:normAutofit/>
          </a:bodyPr>
          <a:lstStyle>
            <a:lvl1pPr marL="457200" lvl="0" indent="-228600" algn="l">
              <a:lnSpc>
                <a:spcPct val="100000"/>
              </a:lnSpc>
              <a:spcBef>
                <a:spcPts val="1000"/>
              </a:spcBef>
              <a:spcAft>
                <a:spcPts val="0"/>
              </a:spcAft>
              <a:buSzPts val="2000"/>
              <a:buNone/>
              <a:defRPr sz="2000">
                <a:solidFill>
                  <a:schemeClr val="lt1"/>
                </a:solidFill>
              </a:defRPr>
            </a:lvl1pPr>
            <a:lvl2pPr marL="914400" lvl="1" indent="-228600" algn="l">
              <a:lnSpc>
                <a:spcPct val="100000"/>
              </a:lnSpc>
              <a:spcBef>
                <a:spcPts val="1000"/>
              </a:spcBef>
              <a:spcAft>
                <a:spcPts val="0"/>
              </a:spcAft>
              <a:buSzPts val="2000"/>
              <a:buNone/>
              <a:defRPr sz="2000">
                <a:solidFill>
                  <a:schemeClr val="lt1"/>
                </a:solidFill>
              </a:defRPr>
            </a:lvl2pPr>
            <a:lvl3pPr marL="1371600" lvl="2" indent="-228600" algn="l">
              <a:lnSpc>
                <a:spcPct val="100000"/>
              </a:lnSpc>
              <a:spcBef>
                <a:spcPts val="1000"/>
              </a:spcBef>
              <a:spcAft>
                <a:spcPts val="0"/>
              </a:spcAft>
              <a:buSzPts val="1800"/>
              <a:buNone/>
              <a:defRPr sz="1800">
                <a:solidFill>
                  <a:schemeClr val="lt1"/>
                </a:solidFill>
              </a:defRPr>
            </a:lvl3pPr>
            <a:lvl4pPr marL="1828800" lvl="3" indent="-228600" algn="l">
              <a:lnSpc>
                <a:spcPct val="100000"/>
              </a:lnSpc>
              <a:spcBef>
                <a:spcPts val="1000"/>
              </a:spcBef>
              <a:spcAft>
                <a:spcPts val="0"/>
              </a:spcAft>
              <a:buSzPts val="1600"/>
              <a:buNone/>
              <a:defRPr sz="1600">
                <a:solidFill>
                  <a:schemeClr val="lt1"/>
                </a:solidFill>
              </a:defRPr>
            </a:lvl4pPr>
            <a:lvl5pPr marL="2286000" lvl="4" indent="-228600" algn="l">
              <a:lnSpc>
                <a:spcPct val="100000"/>
              </a:lnSpc>
              <a:spcBef>
                <a:spcPts val="1000"/>
              </a:spcBef>
              <a:spcAft>
                <a:spcPts val="0"/>
              </a:spcAft>
              <a:buSzPts val="1600"/>
              <a:buNone/>
              <a:defRPr sz="1600">
                <a:solidFill>
                  <a:schemeClr val="lt1"/>
                </a:solidFill>
              </a:defRPr>
            </a:lvl5pPr>
            <a:lvl6pPr marL="2743200" lvl="5" indent="-228600" algn="l">
              <a:lnSpc>
                <a:spcPct val="100000"/>
              </a:lnSpc>
              <a:spcBef>
                <a:spcPts val="1000"/>
              </a:spcBef>
              <a:spcAft>
                <a:spcPts val="0"/>
              </a:spcAft>
              <a:buSzPts val="1600"/>
              <a:buNone/>
              <a:defRPr sz="1600">
                <a:solidFill>
                  <a:schemeClr val="lt1"/>
                </a:solidFill>
              </a:defRPr>
            </a:lvl6pPr>
            <a:lvl7pPr marL="3200400" lvl="6" indent="-228600" algn="l">
              <a:lnSpc>
                <a:spcPct val="100000"/>
              </a:lnSpc>
              <a:spcBef>
                <a:spcPts val="1000"/>
              </a:spcBef>
              <a:spcAft>
                <a:spcPts val="0"/>
              </a:spcAft>
              <a:buSzPts val="1600"/>
              <a:buNone/>
              <a:defRPr sz="1600">
                <a:solidFill>
                  <a:schemeClr val="lt1"/>
                </a:solidFill>
              </a:defRPr>
            </a:lvl7pPr>
            <a:lvl8pPr marL="3657600" lvl="7" indent="-228600" algn="l">
              <a:lnSpc>
                <a:spcPct val="100000"/>
              </a:lnSpc>
              <a:spcBef>
                <a:spcPts val="1000"/>
              </a:spcBef>
              <a:spcAft>
                <a:spcPts val="0"/>
              </a:spcAft>
              <a:buSzPts val="1600"/>
              <a:buNone/>
              <a:defRPr sz="1600">
                <a:solidFill>
                  <a:schemeClr val="lt1"/>
                </a:solidFill>
              </a:defRPr>
            </a:lvl8pPr>
            <a:lvl9pPr marL="4114800" lvl="8" indent="-228600" algn="l">
              <a:lnSpc>
                <a:spcPct val="100000"/>
              </a:lnSpc>
              <a:spcBef>
                <a:spcPts val="1000"/>
              </a:spcBef>
              <a:spcAft>
                <a:spcPts val="0"/>
              </a:spcAft>
              <a:buSzPts val="1600"/>
              <a:buNone/>
              <a:defRPr sz="1600">
                <a:solidFill>
                  <a:schemeClr val="lt1"/>
                </a:solidFill>
              </a:defRPr>
            </a:lvl9pPr>
          </a:lstStyle>
          <a:p>
            <a:endParaRPr/>
          </a:p>
        </p:txBody>
      </p:sp>
      <p:sp>
        <p:nvSpPr>
          <p:cNvPr id="38" name="Google Shape;38;p25"/>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25"/>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25"/>
          <p:cNvSpPr>
            <a:spLocks noGrp="1"/>
          </p:cNvSpPr>
          <p:nvPr>
            <p:ph type="sldNum" idx="12"/>
          </p:nvPr>
        </p:nvSpPr>
        <p:spPr>
          <a:xfrm>
            <a:off x="10758922" y="6217920"/>
            <a:ext cx="365760" cy="365760"/>
          </a:xfrm>
          <a:prstGeom prst="ellipse">
            <a:avLst/>
          </a:prstGeom>
          <a:solidFill>
            <a:srgbClr val="1D1D1D">
              <a:alpha val="69019"/>
            </a:srgbClr>
          </a:solidFill>
          <a:ln>
            <a:noFill/>
          </a:ln>
        </p:spPr>
        <p:txBody>
          <a:bodyPr spcFirstLastPara="1" wrap="square" lIns="18275" tIns="45700" rIns="18275" bIns="45700" anchor="ctr" anchorCtr="0">
            <a:noAutofit/>
          </a:bodyPr>
          <a:lstStyle>
            <a:lvl1pPr marL="0" marR="0" lvl="0"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Google Shape;42;p26"/>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lvl1pPr lvl="0" algn="ctr">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26"/>
          <p:cNvSpPr txBox="1">
            <a:spLocks noGrp="1"/>
          </p:cNvSpPr>
          <p:nvPr>
            <p:ph type="body" idx="1"/>
          </p:nvPr>
        </p:nvSpPr>
        <p:spPr>
          <a:xfrm>
            <a:off x="1581912" y="2638044"/>
            <a:ext cx="4271771" cy="3101982"/>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44" name="Google Shape;44;p26"/>
          <p:cNvSpPr txBox="1">
            <a:spLocks noGrp="1"/>
          </p:cNvSpPr>
          <p:nvPr>
            <p:ph type="body" idx="2"/>
          </p:nvPr>
        </p:nvSpPr>
        <p:spPr>
          <a:xfrm>
            <a:off x="6338315" y="2638044"/>
            <a:ext cx="4270247" cy="3101982"/>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45" name="Google Shape;45;p26"/>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26"/>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26"/>
          <p:cNvSpPr>
            <a:spLocks noGrp="1"/>
          </p:cNvSpPr>
          <p:nvPr>
            <p:ph type="sldNum" idx="12"/>
          </p:nvPr>
        </p:nvSpPr>
        <p:spPr>
          <a:xfrm>
            <a:off x="10758922" y="6217920"/>
            <a:ext cx="365760" cy="365760"/>
          </a:xfrm>
          <a:prstGeom prst="ellipse">
            <a:avLst/>
          </a:prstGeom>
          <a:solidFill>
            <a:srgbClr val="1D1D1D">
              <a:alpha val="69019"/>
            </a:srgbClr>
          </a:solidFill>
          <a:ln>
            <a:noFill/>
          </a:ln>
        </p:spPr>
        <p:txBody>
          <a:bodyPr spcFirstLastPara="1" wrap="square" lIns="18275" tIns="45700" rIns="18275" bIns="45700" anchor="ctr" anchorCtr="0">
            <a:noAutofit/>
          </a:bodyPr>
          <a:lstStyle>
            <a:lvl1pPr marL="0" marR="0" lvl="0"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Google Shape;49;p27"/>
          <p:cNvSpPr txBox="1">
            <a:spLocks noGrp="1"/>
          </p:cNvSpPr>
          <p:nvPr>
            <p:ph type="body" idx="1"/>
          </p:nvPr>
        </p:nvSpPr>
        <p:spPr>
          <a:xfrm>
            <a:off x="1583436" y="2313433"/>
            <a:ext cx="4270248" cy="704087"/>
          </a:xfrm>
          <a:prstGeom prst="rect">
            <a:avLst/>
          </a:prstGeom>
          <a:noFill/>
          <a:ln>
            <a:noFill/>
          </a:ln>
        </p:spPr>
        <p:txBody>
          <a:bodyPr spcFirstLastPara="1" wrap="square" lIns="91425" tIns="45700" rIns="91425" bIns="45700" anchor="b" anchorCtr="1">
            <a:normAutofit/>
          </a:bodyPr>
          <a:lstStyle>
            <a:lvl1pPr marL="457200" lvl="0" indent="-228600" algn="ctr">
              <a:lnSpc>
                <a:spcPct val="100000"/>
              </a:lnSpc>
              <a:spcBef>
                <a:spcPts val="1000"/>
              </a:spcBef>
              <a:spcAft>
                <a:spcPts val="0"/>
              </a:spcAft>
              <a:buSzPts val="1900"/>
              <a:buNone/>
              <a:defRPr sz="1900" b="0" cap="none">
                <a:solidFill>
                  <a:srgbClr val="742117"/>
                </a:solidFill>
              </a:defRPr>
            </a:lvl1pPr>
            <a:lvl2pPr marL="914400" lvl="1" indent="-228600" algn="l">
              <a:lnSpc>
                <a:spcPct val="100000"/>
              </a:lnSpc>
              <a:spcBef>
                <a:spcPts val="1000"/>
              </a:spcBef>
              <a:spcAft>
                <a:spcPts val="0"/>
              </a:spcAft>
              <a:buSzPts val="1900"/>
              <a:buNone/>
              <a:defRPr sz="1900" b="1"/>
            </a:lvl2pPr>
            <a:lvl3pPr marL="1371600" lvl="2" indent="-228600" algn="l">
              <a:lnSpc>
                <a:spcPct val="100000"/>
              </a:lnSpc>
              <a:spcBef>
                <a:spcPts val="1000"/>
              </a:spcBef>
              <a:spcAft>
                <a:spcPts val="0"/>
              </a:spcAft>
              <a:buSzPts val="1800"/>
              <a:buNone/>
              <a:defRPr sz="1800" b="1"/>
            </a:lvl3pPr>
            <a:lvl4pPr marL="1828800" lvl="3" indent="-228600" algn="l">
              <a:lnSpc>
                <a:spcPct val="100000"/>
              </a:lnSpc>
              <a:spcBef>
                <a:spcPts val="1000"/>
              </a:spcBef>
              <a:spcAft>
                <a:spcPts val="0"/>
              </a:spcAft>
              <a:buSzPts val="1600"/>
              <a:buNone/>
              <a:defRPr sz="1600" b="1"/>
            </a:lvl4pPr>
            <a:lvl5pPr marL="2286000" lvl="4" indent="-228600" algn="l">
              <a:lnSpc>
                <a:spcPct val="100000"/>
              </a:lnSpc>
              <a:spcBef>
                <a:spcPts val="1000"/>
              </a:spcBef>
              <a:spcAft>
                <a:spcPts val="0"/>
              </a:spcAft>
              <a:buSzPts val="1600"/>
              <a:buNone/>
              <a:defRPr sz="1600" b="1"/>
            </a:lvl5pPr>
            <a:lvl6pPr marL="2743200" lvl="5" indent="-228600" algn="l">
              <a:lnSpc>
                <a:spcPct val="100000"/>
              </a:lnSpc>
              <a:spcBef>
                <a:spcPts val="1000"/>
              </a:spcBef>
              <a:spcAft>
                <a:spcPts val="0"/>
              </a:spcAft>
              <a:buSzPts val="1600"/>
              <a:buNone/>
              <a:defRPr sz="1600" b="1"/>
            </a:lvl6pPr>
            <a:lvl7pPr marL="3200400" lvl="6" indent="-228600" algn="l">
              <a:lnSpc>
                <a:spcPct val="100000"/>
              </a:lnSpc>
              <a:spcBef>
                <a:spcPts val="1000"/>
              </a:spcBef>
              <a:spcAft>
                <a:spcPts val="0"/>
              </a:spcAft>
              <a:buSzPts val="1600"/>
              <a:buNone/>
              <a:defRPr sz="1600" b="1"/>
            </a:lvl7pPr>
            <a:lvl8pPr marL="3657600" lvl="7" indent="-228600" algn="l">
              <a:lnSpc>
                <a:spcPct val="100000"/>
              </a:lnSpc>
              <a:spcBef>
                <a:spcPts val="1000"/>
              </a:spcBef>
              <a:spcAft>
                <a:spcPts val="0"/>
              </a:spcAft>
              <a:buSzPts val="1600"/>
              <a:buNone/>
              <a:defRPr sz="1600" b="1"/>
            </a:lvl8pPr>
            <a:lvl9pPr marL="4114800" lvl="8" indent="-228600" algn="l">
              <a:lnSpc>
                <a:spcPct val="100000"/>
              </a:lnSpc>
              <a:spcBef>
                <a:spcPts val="1000"/>
              </a:spcBef>
              <a:spcAft>
                <a:spcPts val="0"/>
              </a:spcAft>
              <a:buSzPts val="1600"/>
              <a:buNone/>
              <a:defRPr sz="1600" b="1"/>
            </a:lvl9pPr>
          </a:lstStyle>
          <a:p>
            <a:endParaRPr/>
          </a:p>
        </p:txBody>
      </p:sp>
      <p:sp>
        <p:nvSpPr>
          <p:cNvPr id="50" name="Google Shape;50;p27"/>
          <p:cNvSpPr txBox="1">
            <a:spLocks noGrp="1"/>
          </p:cNvSpPr>
          <p:nvPr>
            <p:ph type="body" idx="2"/>
          </p:nvPr>
        </p:nvSpPr>
        <p:spPr>
          <a:xfrm>
            <a:off x="1583436" y="3143250"/>
            <a:ext cx="4270248" cy="2596776"/>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51" name="Google Shape;51;p27"/>
          <p:cNvSpPr txBox="1">
            <a:spLocks noGrp="1"/>
          </p:cNvSpPr>
          <p:nvPr>
            <p:ph type="body" idx="3"/>
          </p:nvPr>
        </p:nvSpPr>
        <p:spPr>
          <a:xfrm>
            <a:off x="6338316" y="3143250"/>
            <a:ext cx="4253484" cy="2596776"/>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30200" algn="l">
              <a:lnSpc>
                <a:spcPct val="100000"/>
              </a:lnSpc>
              <a:spcBef>
                <a:spcPts val="1000"/>
              </a:spcBef>
              <a:spcAft>
                <a:spcPts val="0"/>
              </a:spcAft>
              <a:buSzPts val="16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52" name="Google Shape;52;p27"/>
          <p:cNvSpPr txBox="1">
            <a:spLocks noGrp="1"/>
          </p:cNvSpPr>
          <p:nvPr>
            <p:ph type="body" idx="4"/>
          </p:nvPr>
        </p:nvSpPr>
        <p:spPr>
          <a:xfrm>
            <a:off x="6338316" y="2313433"/>
            <a:ext cx="4270248" cy="704087"/>
          </a:xfrm>
          <a:prstGeom prst="rect">
            <a:avLst/>
          </a:prstGeom>
          <a:noFill/>
          <a:ln>
            <a:noFill/>
          </a:ln>
        </p:spPr>
        <p:txBody>
          <a:bodyPr spcFirstLastPara="1" wrap="square" lIns="91425" tIns="45700" rIns="91425" bIns="45700" anchor="b" anchorCtr="1">
            <a:normAutofit/>
          </a:bodyPr>
          <a:lstStyle>
            <a:lvl1pPr marL="457200" lvl="0" indent="-228600" algn="ctr">
              <a:lnSpc>
                <a:spcPct val="100000"/>
              </a:lnSpc>
              <a:spcBef>
                <a:spcPts val="1000"/>
              </a:spcBef>
              <a:spcAft>
                <a:spcPts val="0"/>
              </a:spcAft>
              <a:buSzPts val="1900"/>
              <a:buNone/>
              <a:defRPr sz="1900" b="0" cap="none">
                <a:solidFill>
                  <a:srgbClr val="742117"/>
                </a:solidFill>
              </a:defRPr>
            </a:lvl1pPr>
            <a:lvl2pPr marL="914400" lvl="1" indent="-228600" algn="l">
              <a:lnSpc>
                <a:spcPct val="100000"/>
              </a:lnSpc>
              <a:spcBef>
                <a:spcPts val="1000"/>
              </a:spcBef>
              <a:spcAft>
                <a:spcPts val="0"/>
              </a:spcAft>
              <a:buSzPts val="1900"/>
              <a:buNone/>
              <a:defRPr sz="1900" b="1"/>
            </a:lvl2pPr>
            <a:lvl3pPr marL="1371600" lvl="2" indent="-228600" algn="l">
              <a:lnSpc>
                <a:spcPct val="100000"/>
              </a:lnSpc>
              <a:spcBef>
                <a:spcPts val="1000"/>
              </a:spcBef>
              <a:spcAft>
                <a:spcPts val="0"/>
              </a:spcAft>
              <a:buSzPts val="1800"/>
              <a:buNone/>
              <a:defRPr sz="1800" b="1"/>
            </a:lvl3pPr>
            <a:lvl4pPr marL="1828800" lvl="3" indent="-228600" algn="l">
              <a:lnSpc>
                <a:spcPct val="100000"/>
              </a:lnSpc>
              <a:spcBef>
                <a:spcPts val="1000"/>
              </a:spcBef>
              <a:spcAft>
                <a:spcPts val="0"/>
              </a:spcAft>
              <a:buSzPts val="1600"/>
              <a:buNone/>
              <a:defRPr sz="1600" b="1"/>
            </a:lvl4pPr>
            <a:lvl5pPr marL="2286000" lvl="4" indent="-228600" algn="l">
              <a:lnSpc>
                <a:spcPct val="100000"/>
              </a:lnSpc>
              <a:spcBef>
                <a:spcPts val="1000"/>
              </a:spcBef>
              <a:spcAft>
                <a:spcPts val="0"/>
              </a:spcAft>
              <a:buSzPts val="1600"/>
              <a:buNone/>
              <a:defRPr sz="1600" b="1"/>
            </a:lvl5pPr>
            <a:lvl6pPr marL="2743200" lvl="5" indent="-228600" algn="l">
              <a:lnSpc>
                <a:spcPct val="100000"/>
              </a:lnSpc>
              <a:spcBef>
                <a:spcPts val="1000"/>
              </a:spcBef>
              <a:spcAft>
                <a:spcPts val="0"/>
              </a:spcAft>
              <a:buSzPts val="1600"/>
              <a:buNone/>
              <a:defRPr sz="1600" b="1"/>
            </a:lvl6pPr>
            <a:lvl7pPr marL="3200400" lvl="6" indent="-228600" algn="l">
              <a:lnSpc>
                <a:spcPct val="100000"/>
              </a:lnSpc>
              <a:spcBef>
                <a:spcPts val="1000"/>
              </a:spcBef>
              <a:spcAft>
                <a:spcPts val="0"/>
              </a:spcAft>
              <a:buSzPts val="1600"/>
              <a:buNone/>
              <a:defRPr sz="1600" b="1"/>
            </a:lvl7pPr>
            <a:lvl8pPr marL="3657600" lvl="7" indent="-228600" algn="l">
              <a:lnSpc>
                <a:spcPct val="100000"/>
              </a:lnSpc>
              <a:spcBef>
                <a:spcPts val="1000"/>
              </a:spcBef>
              <a:spcAft>
                <a:spcPts val="0"/>
              </a:spcAft>
              <a:buSzPts val="1600"/>
              <a:buNone/>
              <a:defRPr sz="1600" b="1"/>
            </a:lvl8pPr>
            <a:lvl9pPr marL="4114800" lvl="8" indent="-228600" algn="l">
              <a:lnSpc>
                <a:spcPct val="100000"/>
              </a:lnSpc>
              <a:spcBef>
                <a:spcPts val="1000"/>
              </a:spcBef>
              <a:spcAft>
                <a:spcPts val="0"/>
              </a:spcAft>
              <a:buSzPts val="1600"/>
              <a:buNone/>
              <a:defRPr sz="1600" b="1"/>
            </a:lvl9pPr>
          </a:lstStyle>
          <a:p>
            <a:endParaRPr/>
          </a:p>
        </p:txBody>
      </p:sp>
      <p:sp>
        <p:nvSpPr>
          <p:cNvPr id="53" name="Google Shape;53;p27"/>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7"/>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27"/>
          <p:cNvSpPr>
            <a:spLocks noGrp="1"/>
          </p:cNvSpPr>
          <p:nvPr>
            <p:ph type="sldNum" idx="12"/>
          </p:nvPr>
        </p:nvSpPr>
        <p:spPr>
          <a:xfrm>
            <a:off x="10758922" y="6217920"/>
            <a:ext cx="365760" cy="365760"/>
          </a:xfrm>
          <a:prstGeom prst="ellipse">
            <a:avLst/>
          </a:prstGeom>
          <a:solidFill>
            <a:srgbClr val="1D1D1D">
              <a:alpha val="69019"/>
            </a:srgbClr>
          </a:solidFill>
          <a:ln>
            <a:noFill/>
          </a:ln>
        </p:spPr>
        <p:txBody>
          <a:bodyPr spcFirstLastPara="1" wrap="square" lIns="18275" tIns="45700" rIns="18275" bIns="45700" anchor="ctr" anchorCtr="0">
            <a:noAutofit/>
          </a:bodyPr>
          <a:lstStyle>
            <a:lvl1pPr marL="0" marR="0" lvl="0"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56" name="Google Shape;56;p27"/>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lvl1pPr lvl="0" algn="ctr">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Google Shape;58;p28"/>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lvl1pPr lvl="0" algn="ctr">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28"/>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8"/>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28"/>
          <p:cNvSpPr>
            <a:spLocks noGrp="1"/>
          </p:cNvSpPr>
          <p:nvPr>
            <p:ph type="sldNum" idx="12"/>
          </p:nvPr>
        </p:nvSpPr>
        <p:spPr>
          <a:xfrm>
            <a:off x="10758922" y="6217920"/>
            <a:ext cx="365760" cy="365760"/>
          </a:xfrm>
          <a:prstGeom prst="ellipse">
            <a:avLst/>
          </a:prstGeom>
          <a:solidFill>
            <a:srgbClr val="1D1D1D">
              <a:alpha val="69019"/>
            </a:srgbClr>
          </a:solidFill>
          <a:ln>
            <a:noFill/>
          </a:ln>
        </p:spPr>
        <p:txBody>
          <a:bodyPr spcFirstLastPara="1" wrap="square" lIns="18275" tIns="45700" rIns="18275" bIns="45700" anchor="ctr" anchorCtr="0">
            <a:noAutofit/>
          </a:bodyPr>
          <a:lstStyle>
            <a:lvl1pPr marL="0" marR="0" lvl="0"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Google Shape;63;p29"/>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29"/>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29"/>
          <p:cNvSpPr>
            <a:spLocks noGrp="1"/>
          </p:cNvSpPr>
          <p:nvPr>
            <p:ph type="sldNum" idx="12"/>
          </p:nvPr>
        </p:nvSpPr>
        <p:spPr>
          <a:xfrm>
            <a:off x="10758922" y="6217920"/>
            <a:ext cx="365760" cy="365760"/>
          </a:xfrm>
          <a:prstGeom prst="ellipse">
            <a:avLst/>
          </a:prstGeom>
          <a:solidFill>
            <a:srgbClr val="1D1D1D">
              <a:alpha val="69019"/>
            </a:srgbClr>
          </a:solidFill>
          <a:ln>
            <a:noFill/>
          </a:ln>
        </p:spPr>
        <p:txBody>
          <a:bodyPr spcFirstLastPara="1" wrap="square" lIns="18275" tIns="45700" rIns="18275" bIns="45700" anchor="ctr" anchorCtr="0">
            <a:noAutofit/>
          </a:bodyPr>
          <a:lstStyle>
            <a:lvl1pPr marL="0" marR="0" lvl="0"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6"/>
        <p:cNvGrpSpPr/>
        <p:nvPr/>
      </p:nvGrpSpPr>
      <p:grpSpPr>
        <a:xfrm>
          <a:off x="0" y="0"/>
          <a:ext cx="0" cy="0"/>
          <a:chOff x="0" y="0"/>
          <a:chExt cx="0" cy="0"/>
        </a:xfrm>
      </p:grpSpPr>
      <p:sp>
        <p:nvSpPr>
          <p:cNvPr id="67" name="Google Shape;67;p30"/>
          <p:cNvSpPr/>
          <p:nvPr/>
        </p:nvSpPr>
        <p:spPr>
          <a:xfrm>
            <a:off x="0" y="0"/>
            <a:ext cx="6096000" cy="6858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 name="Google Shape;68;p30"/>
          <p:cNvSpPr txBox="1">
            <a:spLocks noGrp="1"/>
          </p:cNvSpPr>
          <p:nvPr>
            <p:ph type="title"/>
          </p:nvPr>
        </p:nvSpPr>
        <p:spPr>
          <a:xfrm>
            <a:off x="804672" y="2243828"/>
            <a:ext cx="4486656" cy="1141497"/>
          </a:xfrm>
          <a:prstGeom prst="rect">
            <a:avLst/>
          </a:prstGeom>
          <a:solidFill>
            <a:srgbClr val="FFFFFF"/>
          </a:solidFill>
          <a:ln w="9525" cap="flat" cmpd="sng">
            <a:solidFill>
              <a:srgbClr val="404040"/>
            </a:solidFill>
            <a:prstDash val="solid"/>
            <a:round/>
            <a:headEnd type="none" w="sm" len="sm"/>
            <a:tailEnd type="none" w="sm" len="sm"/>
          </a:ln>
        </p:spPr>
        <p:txBody>
          <a:bodyPr spcFirstLastPara="1" wrap="square" lIns="182875" tIns="182875" rIns="182875" bIns="182875" anchor="ctr" anchorCtr="1">
            <a:normAutofit/>
          </a:bodyPr>
          <a:lstStyle>
            <a:lvl1pPr lvl="0" algn="ctr">
              <a:lnSpc>
                <a:spcPct val="90000"/>
              </a:lnSpc>
              <a:spcBef>
                <a:spcPts val="0"/>
              </a:spcBef>
              <a:spcAft>
                <a:spcPts val="0"/>
              </a:spcAft>
              <a:buClr>
                <a:srgbClr val="262626"/>
              </a:buClr>
              <a:buSzPts val="2200"/>
              <a:buFont typeface="Arial"/>
              <a:buNone/>
              <a:defRPr sz="22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30"/>
          <p:cNvSpPr txBox="1">
            <a:spLocks noGrp="1"/>
          </p:cNvSpPr>
          <p:nvPr>
            <p:ph type="body" idx="1"/>
          </p:nvPr>
        </p:nvSpPr>
        <p:spPr>
          <a:xfrm>
            <a:off x="6736080" y="804672"/>
            <a:ext cx="4815840" cy="5248656"/>
          </a:xfrm>
          <a:prstGeom prst="rect">
            <a:avLst/>
          </a:prstGeom>
          <a:noFill/>
          <a:ln>
            <a:noFill/>
          </a:ln>
        </p:spPr>
        <p:txBody>
          <a:bodyPr spcFirstLastPara="1" wrap="square" lIns="91425" tIns="45700" rIns="91425" bIns="45700" anchor="t" anchorCtr="0">
            <a:normAutofit/>
          </a:bodyPr>
          <a:lstStyle>
            <a:lvl1pPr marL="457200" lvl="0" indent="-349250" algn="l">
              <a:lnSpc>
                <a:spcPct val="100000"/>
              </a:lnSpc>
              <a:spcBef>
                <a:spcPts val="1000"/>
              </a:spcBef>
              <a:spcAft>
                <a:spcPts val="0"/>
              </a:spcAft>
              <a:buSzPts val="1900"/>
              <a:buChar char="•"/>
              <a:defRPr sz="1900">
                <a:solidFill>
                  <a:schemeClr val="dk1"/>
                </a:solidFill>
              </a:defRPr>
            </a:lvl1pPr>
            <a:lvl2pPr marL="914400" lvl="1" indent="-330200" algn="l">
              <a:lnSpc>
                <a:spcPct val="100000"/>
              </a:lnSpc>
              <a:spcBef>
                <a:spcPts val="1000"/>
              </a:spcBef>
              <a:spcAft>
                <a:spcPts val="0"/>
              </a:spcAft>
              <a:buSzPts val="1600"/>
              <a:buChar char="•"/>
              <a:defRPr sz="1600">
                <a:solidFill>
                  <a:schemeClr val="dk1"/>
                </a:solidFill>
              </a:defRPr>
            </a:lvl2pPr>
            <a:lvl3pPr marL="1371600" lvl="2" indent="-330200" algn="l">
              <a:lnSpc>
                <a:spcPct val="100000"/>
              </a:lnSpc>
              <a:spcBef>
                <a:spcPts val="1000"/>
              </a:spcBef>
              <a:spcAft>
                <a:spcPts val="0"/>
              </a:spcAft>
              <a:buSzPts val="1600"/>
              <a:buChar char="•"/>
              <a:defRPr sz="1600">
                <a:solidFill>
                  <a:schemeClr val="dk1"/>
                </a:solidFill>
              </a:defRPr>
            </a:lvl3pPr>
            <a:lvl4pPr marL="1828800" lvl="3" indent="-330200" algn="l">
              <a:lnSpc>
                <a:spcPct val="100000"/>
              </a:lnSpc>
              <a:spcBef>
                <a:spcPts val="1000"/>
              </a:spcBef>
              <a:spcAft>
                <a:spcPts val="0"/>
              </a:spcAft>
              <a:buSzPts val="1600"/>
              <a:buChar char="•"/>
              <a:defRPr sz="1600">
                <a:solidFill>
                  <a:schemeClr val="dk1"/>
                </a:solidFill>
              </a:defRPr>
            </a:lvl4pPr>
            <a:lvl5pPr marL="2286000" lvl="4" indent="-330200" algn="l">
              <a:lnSpc>
                <a:spcPct val="100000"/>
              </a:lnSpc>
              <a:spcBef>
                <a:spcPts val="1000"/>
              </a:spcBef>
              <a:spcAft>
                <a:spcPts val="0"/>
              </a:spcAft>
              <a:buSzPts val="1600"/>
              <a:buChar char="•"/>
              <a:defRPr sz="1600">
                <a:solidFill>
                  <a:schemeClr val="dk1"/>
                </a:solidFill>
              </a:defRPr>
            </a:lvl5pPr>
            <a:lvl6pPr marL="2743200" lvl="5" indent="-330200" algn="l">
              <a:lnSpc>
                <a:spcPct val="100000"/>
              </a:lnSpc>
              <a:spcBef>
                <a:spcPts val="1000"/>
              </a:spcBef>
              <a:spcAft>
                <a:spcPts val="0"/>
              </a:spcAft>
              <a:buSzPts val="1600"/>
              <a:buChar char="•"/>
              <a:defRPr sz="1600"/>
            </a:lvl6pPr>
            <a:lvl7pPr marL="3200400" lvl="6" indent="-330200" algn="l">
              <a:lnSpc>
                <a:spcPct val="100000"/>
              </a:lnSpc>
              <a:spcBef>
                <a:spcPts val="1000"/>
              </a:spcBef>
              <a:spcAft>
                <a:spcPts val="0"/>
              </a:spcAft>
              <a:buSzPts val="1600"/>
              <a:buChar char="•"/>
              <a:defRPr sz="1600"/>
            </a:lvl7pPr>
            <a:lvl8pPr marL="3657600" lvl="7" indent="-330200" algn="l">
              <a:lnSpc>
                <a:spcPct val="100000"/>
              </a:lnSpc>
              <a:spcBef>
                <a:spcPts val="1000"/>
              </a:spcBef>
              <a:spcAft>
                <a:spcPts val="0"/>
              </a:spcAft>
              <a:buSzPts val="1600"/>
              <a:buChar char="•"/>
              <a:defRPr sz="1600"/>
            </a:lvl8pPr>
            <a:lvl9pPr marL="4114800" lvl="8" indent="-330200" algn="l">
              <a:lnSpc>
                <a:spcPct val="100000"/>
              </a:lnSpc>
              <a:spcBef>
                <a:spcPts val="1000"/>
              </a:spcBef>
              <a:spcAft>
                <a:spcPts val="0"/>
              </a:spcAft>
              <a:buSzPts val="1600"/>
              <a:buChar char="•"/>
              <a:defRPr sz="1600"/>
            </a:lvl9pPr>
          </a:lstStyle>
          <a:p>
            <a:endParaRPr/>
          </a:p>
        </p:txBody>
      </p:sp>
      <p:sp>
        <p:nvSpPr>
          <p:cNvPr id="70" name="Google Shape;70;p30"/>
          <p:cNvSpPr txBox="1">
            <a:spLocks noGrp="1"/>
          </p:cNvSpPr>
          <p:nvPr>
            <p:ph type="body" idx="2"/>
          </p:nvPr>
        </p:nvSpPr>
        <p:spPr>
          <a:xfrm>
            <a:off x="1115568" y="3549918"/>
            <a:ext cx="3794760" cy="2194036"/>
          </a:xfrm>
          <a:prstGeom prst="rect">
            <a:avLst/>
          </a:prstGeom>
          <a:noFill/>
          <a:ln>
            <a:noFill/>
          </a:ln>
        </p:spPr>
        <p:txBody>
          <a:bodyPr spcFirstLastPara="1" wrap="square" lIns="91425" tIns="45700" rIns="91425" bIns="45700" anchor="t" anchorCtr="1">
            <a:normAutofit/>
          </a:bodyPr>
          <a:lstStyle>
            <a:lvl1pPr marL="457200" lvl="0" indent="-228600" algn="ctr">
              <a:lnSpc>
                <a:spcPct val="100000"/>
              </a:lnSpc>
              <a:spcBef>
                <a:spcPts val="1000"/>
              </a:spcBef>
              <a:spcAft>
                <a:spcPts val="0"/>
              </a:spcAft>
              <a:buSzPts val="1500"/>
              <a:buNone/>
              <a:defRPr sz="1500">
                <a:solidFill>
                  <a:srgbClr val="FFFFFF"/>
                </a:solidFill>
              </a:defRPr>
            </a:lvl1pPr>
            <a:lvl2pPr marL="914400" lvl="1" indent="-228600" algn="l">
              <a:lnSpc>
                <a:spcPct val="100000"/>
              </a:lnSpc>
              <a:spcBef>
                <a:spcPts val="1000"/>
              </a:spcBef>
              <a:spcAft>
                <a:spcPts val="0"/>
              </a:spcAft>
              <a:buSzPts val="1400"/>
              <a:buNone/>
              <a:defRPr sz="1400"/>
            </a:lvl2pPr>
            <a:lvl3pPr marL="1371600" lvl="2" indent="-228600" algn="l">
              <a:lnSpc>
                <a:spcPct val="100000"/>
              </a:lnSpc>
              <a:spcBef>
                <a:spcPts val="1000"/>
              </a:spcBef>
              <a:spcAft>
                <a:spcPts val="0"/>
              </a:spcAft>
              <a:buSzPts val="1200"/>
              <a:buNone/>
              <a:defRPr sz="1200"/>
            </a:lvl3pPr>
            <a:lvl4pPr marL="1828800" lvl="3" indent="-228600" algn="l">
              <a:lnSpc>
                <a:spcPct val="100000"/>
              </a:lnSpc>
              <a:spcBef>
                <a:spcPts val="1000"/>
              </a:spcBef>
              <a:spcAft>
                <a:spcPts val="0"/>
              </a:spcAft>
              <a:buSzPts val="1000"/>
              <a:buNone/>
              <a:defRPr sz="1000"/>
            </a:lvl4pPr>
            <a:lvl5pPr marL="2286000" lvl="4" indent="-228600" algn="l">
              <a:lnSpc>
                <a:spcPct val="100000"/>
              </a:lnSpc>
              <a:spcBef>
                <a:spcPts val="1000"/>
              </a:spcBef>
              <a:spcAft>
                <a:spcPts val="0"/>
              </a:spcAft>
              <a:buSzPts val="1000"/>
              <a:buNone/>
              <a:defRPr sz="1000"/>
            </a:lvl5pPr>
            <a:lvl6pPr marL="2743200" lvl="5" indent="-228600" algn="l">
              <a:lnSpc>
                <a:spcPct val="100000"/>
              </a:lnSpc>
              <a:spcBef>
                <a:spcPts val="1000"/>
              </a:spcBef>
              <a:spcAft>
                <a:spcPts val="0"/>
              </a:spcAft>
              <a:buSzPts val="1000"/>
              <a:buNone/>
              <a:defRPr sz="1000"/>
            </a:lvl6pPr>
            <a:lvl7pPr marL="3200400" lvl="6" indent="-228600" algn="l">
              <a:lnSpc>
                <a:spcPct val="100000"/>
              </a:lnSpc>
              <a:spcBef>
                <a:spcPts val="1000"/>
              </a:spcBef>
              <a:spcAft>
                <a:spcPts val="0"/>
              </a:spcAft>
              <a:buSzPts val="1000"/>
              <a:buNone/>
              <a:defRPr sz="1000"/>
            </a:lvl7pPr>
            <a:lvl8pPr marL="3657600" lvl="7" indent="-228600" algn="l">
              <a:lnSpc>
                <a:spcPct val="100000"/>
              </a:lnSpc>
              <a:spcBef>
                <a:spcPts val="1000"/>
              </a:spcBef>
              <a:spcAft>
                <a:spcPts val="0"/>
              </a:spcAft>
              <a:buSzPts val="1000"/>
              <a:buNone/>
              <a:defRPr sz="1000"/>
            </a:lvl8pPr>
            <a:lvl9pPr marL="4114800" lvl="8" indent="-228600" algn="l">
              <a:lnSpc>
                <a:spcPct val="100000"/>
              </a:lnSpc>
              <a:spcBef>
                <a:spcPts val="1000"/>
              </a:spcBef>
              <a:spcAft>
                <a:spcPts val="0"/>
              </a:spcAft>
              <a:buSzPts val="1000"/>
              <a:buNone/>
              <a:defRPr sz="1000"/>
            </a:lvl9pPr>
          </a:lstStyle>
          <a:p>
            <a:endParaRPr/>
          </a:p>
        </p:txBody>
      </p:sp>
      <p:sp>
        <p:nvSpPr>
          <p:cNvPr id="71" name="Google Shape;71;p30"/>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30"/>
          <p:cNvSpPr txBox="1">
            <a:spLocks noGrp="1"/>
          </p:cNvSpPr>
          <p:nvPr>
            <p:ph type="ftr" idx="11"/>
          </p:nvPr>
        </p:nvSpPr>
        <p:spPr>
          <a:xfrm>
            <a:off x="804672" y="6236208"/>
            <a:ext cx="5124797" cy="32004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30"/>
          <p:cNvSpPr>
            <a:spLocks noGrp="1"/>
          </p:cNvSpPr>
          <p:nvPr>
            <p:ph type="sldNum" idx="12"/>
          </p:nvPr>
        </p:nvSpPr>
        <p:spPr>
          <a:xfrm>
            <a:off x="10758922" y="6217920"/>
            <a:ext cx="365760" cy="365760"/>
          </a:xfrm>
          <a:prstGeom prst="ellipse">
            <a:avLst/>
          </a:prstGeom>
          <a:solidFill>
            <a:srgbClr val="1D1D1D">
              <a:alpha val="69019"/>
            </a:srgbClr>
          </a:solidFill>
          <a:ln>
            <a:noFill/>
          </a:ln>
        </p:spPr>
        <p:txBody>
          <a:bodyPr spcFirstLastPara="1" wrap="square" lIns="18275" tIns="45700" rIns="18275" bIns="45700" anchor="ctr" anchorCtr="0">
            <a:noAutofit/>
          </a:bodyPr>
          <a:lstStyle>
            <a:lvl1pPr marL="0" marR="0" lvl="0"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21"/>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lvl1pPr marR="0" lvl="0" algn="ctr" rtl="0">
              <a:lnSpc>
                <a:spcPct val="90000"/>
              </a:lnSpc>
              <a:spcBef>
                <a:spcPts val="0"/>
              </a:spcBef>
              <a:spcAft>
                <a:spcPts val="0"/>
              </a:spcAft>
              <a:buClr>
                <a:srgbClr val="262626"/>
              </a:buClr>
              <a:buSzPts val="2800"/>
              <a:buFont typeface="Arial"/>
              <a:buNone/>
              <a:defRPr sz="2800" b="0" i="0" u="none" strike="noStrike" cap="none">
                <a:solidFill>
                  <a:srgbClr val="262626"/>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1"/>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rmAutofit/>
          </a:bodyPr>
          <a:lstStyle>
            <a:lvl1pPr marL="457200" marR="0" lvl="0" indent="-342900" algn="l" rtl="0">
              <a:lnSpc>
                <a:spcPct val="100000"/>
              </a:lnSpc>
              <a:spcBef>
                <a:spcPts val="1000"/>
              </a:spcBef>
              <a:spcAft>
                <a:spcPts val="0"/>
              </a:spcAft>
              <a:buClr>
                <a:schemeClr val="accent2"/>
              </a:buClr>
              <a:buSzPts val="1800"/>
              <a:buFont typeface="Arial"/>
              <a:buChar char="•"/>
              <a:defRPr sz="1800" b="0" i="0" u="none" strike="noStrike" cap="none">
                <a:solidFill>
                  <a:srgbClr val="FEFEFE"/>
                </a:solidFill>
                <a:latin typeface="Arial"/>
                <a:ea typeface="Arial"/>
                <a:cs typeface="Arial"/>
                <a:sym typeface="Arial"/>
              </a:defRPr>
            </a:lvl1pPr>
            <a:lvl2pPr marL="914400" marR="0" lvl="1" indent="-330200" algn="l" rtl="0">
              <a:lnSpc>
                <a:spcPct val="100000"/>
              </a:lnSpc>
              <a:spcBef>
                <a:spcPts val="1000"/>
              </a:spcBef>
              <a:spcAft>
                <a:spcPts val="0"/>
              </a:spcAft>
              <a:buClr>
                <a:schemeClr val="accent2"/>
              </a:buClr>
              <a:buSzPts val="1600"/>
              <a:buFont typeface="Arial"/>
              <a:buChar char="•"/>
              <a:defRPr sz="1600" b="0" i="0" u="none" strike="noStrike" cap="none">
                <a:solidFill>
                  <a:srgbClr val="FEFEFE"/>
                </a:solidFill>
                <a:latin typeface="Arial"/>
                <a:ea typeface="Arial"/>
                <a:cs typeface="Arial"/>
                <a:sym typeface="Arial"/>
              </a:defRPr>
            </a:lvl2pPr>
            <a:lvl3pPr marL="1371600" marR="0" lvl="2" indent="-330200" algn="l" rtl="0">
              <a:lnSpc>
                <a:spcPct val="100000"/>
              </a:lnSpc>
              <a:spcBef>
                <a:spcPts val="1000"/>
              </a:spcBef>
              <a:spcAft>
                <a:spcPts val="0"/>
              </a:spcAft>
              <a:buClr>
                <a:schemeClr val="accent2"/>
              </a:buClr>
              <a:buSzPts val="1600"/>
              <a:buFont typeface="Arial"/>
              <a:buChar char="•"/>
              <a:defRPr sz="1600" b="0" i="0" u="none" strike="noStrike" cap="none">
                <a:solidFill>
                  <a:srgbClr val="FEFEFE"/>
                </a:solidFill>
                <a:latin typeface="Arial"/>
                <a:ea typeface="Arial"/>
                <a:cs typeface="Arial"/>
                <a:sym typeface="Arial"/>
              </a:defRPr>
            </a:lvl3pPr>
            <a:lvl4pPr marL="1828800" marR="0" lvl="3" indent="-330200" algn="l" rtl="0">
              <a:lnSpc>
                <a:spcPct val="100000"/>
              </a:lnSpc>
              <a:spcBef>
                <a:spcPts val="1000"/>
              </a:spcBef>
              <a:spcAft>
                <a:spcPts val="0"/>
              </a:spcAft>
              <a:buClr>
                <a:schemeClr val="accent2"/>
              </a:buClr>
              <a:buSzPts val="1600"/>
              <a:buFont typeface="Arial"/>
              <a:buChar char="•"/>
              <a:defRPr sz="1600" b="0" i="0" u="none" strike="noStrike" cap="none">
                <a:solidFill>
                  <a:srgbClr val="FEFEFE"/>
                </a:solidFill>
                <a:latin typeface="Arial"/>
                <a:ea typeface="Arial"/>
                <a:cs typeface="Arial"/>
                <a:sym typeface="Arial"/>
              </a:defRPr>
            </a:lvl4pPr>
            <a:lvl5pPr marL="2286000" marR="0" lvl="4" indent="-330200" algn="l" rtl="0">
              <a:lnSpc>
                <a:spcPct val="100000"/>
              </a:lnSpc>
              <a:spcBef>
                <a:spcPts val="1000"/>
              </a:spcBef>
              <a:spcAft>
                <a:spcPts val="0"/>
              </a:spcAft>
              <a:buClr>
                <a:schemeClr val="accent2"/>
              </a:buClr>
              <a:buSzPts val="1600"/>
              <a:buFont typeface="Arial"/>
              <a:buChar char="•"/>
              <a:defRPr sz="1600" b="0" i="0" u="none" strike="noStrike" cap="none">
                <a:solidFill>
                  <a:srgbClr val="FEFEFE"/>
                </a:solidFill>
                <a:latin typeface="Arial"/>
                <a:ea typeface="Arial"/>
                <a:cs typeface="Arial"/>
                <a:sym typeface="Arial"/>
              </a:defRPr>
            </a:lvl5pPr>
            <a:lvl6pPr marL="2743200" marR="0" lvl="5"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lt1"/>
                </a:solidFill>
                <a:latin typeface="Arial"/>
                <a:ea typeface="Arial"/>
                <a:cs typeface="Arial"/>
                <a:sym typeface="Arial"/>
              </a:defRPr>
            </a:lvl6pPr>
            <a:lvl7pPr marL="3200400" marR="0" lvl="6"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lt1"/>
                </a:solidFill>
                <a:latin typeface="Arial"/>
                <a:ea typeface="Arial"/>
                <a:cs typeface="Arial"/>
                <a:sym typeface="Arial"/>
              </a:defRPr>
            </a:lvl7pPr>
            <a:lvl8pPr marL="3657600" marR="0" lvl="7"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8" name="Google Shape;8;p21"/>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105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a:p>
        </p:txBody>
      </p:sp>
      <p:sp>
        <p:nvSpPr>
          <p:cNvPr id="9" name="Google Shape;9;p21"/>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05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a:p>
        </p:txBody>
      </p:sp>
      <p:sp>
        <p:nvSpPr>
          <p:cNvPr id="10" name="Google Shape;10;p21"/>
          <p:cNvSpPr>
            <a:spLocks noGrp="1"/>
          </p:cNvSpPr>
          <p:nvPr>
            <p:ph type="sldNum" idx="12"/>
          </p:nvPr>
        </p:nvSpPr>
        <p:spPr>
          <a:xfrm>
            <a:off x="10758922" y="6217920"/>
            <a:ext cx="365760" cy="365760"/>
          </a:xfrm>
          <a:prstGeom prst="ellipse">
            <a:avLst/>
          </a:prstGeom>
          <a:solidFill>
            <a:srgbClr val="1D1D1D">
              <a:alpha val="69019"/>
            </a:srgbClr>
          </a:solidFill>
          <a:ln>
            <a:noFill/>
          </a:ln>
        </p:spPr>
        <p:txBody>
          <a:bodyPr spcFirstLastPara="1" wrap="square" lIns="18275" tIns="45700" rIns="18275" bIns="45700" anchor="ctr" anchorCtr="0">
            <a:noAutofit/>
          </a:bodyPr>
          <a:lstStyle>
            <a:lvl1pPr marL="0" marR="0" lvl="0" indent="0" algn="r" rtl="0">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1pPr>
            <a:lvl2pPr marL="0" marR="0" lvl="1" indent="0" algn="r" rtl="0">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2pPr>
            <a:lvl3pPr marL="0" marR="0" lvl="2" indent="0" algn="r" rtl="0">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3pPr>
            <a:lvl4pPr marL="0" marR="0" lvl="3" indent="0" algn="r" rtl="0">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4pPr>
            <a:lvl5pPr marL="0" marR="0" lvl="4" indent="0" algn="r" rtl="0">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5pPr>
            <a:lvl6pPr marL="0" marR="0" lvl="5" indent="0" algn="r" rtl="0">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6pPr>
            <a:lvl7pPr marL="0" marR="0" lvl="6" indent="0" algn="r" rtl="0">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7pPr>
            <a:lvl8pPr marL="0" marR="0" lvl="7" indent="0" algn="r" rtl="0">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8pPr>
            <a:lvl9pPr marL="0" marR="0" lvl="8" indent="0" algn="r" rtl="0">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Shape 17"/>
        <p:cNvGrpSpPr/>
        <p:nvPr/>
      </p:nvGrpSpPr>
      <p:grpSpPr>
        <a:xfrm>
          <a:off x="0" y="0"/>
          <a:ext cx="0" cy="0"/>
          <a:chOff x="0" y="0"/>
          <a:chExt cx="0" cy="0"/>
        </a:xfrm>
      </p:grpSpPr>
      <p:sp>
        <p:nvSpPr>
          <p:cNvPr id="18" name="Google Shape;18;p20"/>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lvl1pPr marR="0" lvl="0" algn="ctr" rtl="0">
              <a:lnSpc>
                <a:spcPct val="90000"/>
              </a:lnSpc>
              <a:spcBef>
                <a:spcPts val="0"/>
              </a:spcBef>
              <a:spcAft>
                <a:spcPts val="0"/>
              </a:spcAft>
              <a:buClr>
                <a:srgbClr val="262626"/>
              </a:buClr>
              <a:buSzPts val="2800"/>
              <a:buFont typeface="Arial"/>
              <a:buNone/>
              <a:defRPr sz="2800" b="0" i="0" u="none" strike="noStrike" cap="none">
                <a:solidFill>
                  <a:srgbClr val="262626"/>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20"/>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rmAutofit/>
          </a:bodyPr>
          <a:lstStyle>
            <a:lvl1pPr marL="457200" marR="0" lvl="0" indent="-342900" algn="l" rtl="0">
              <a:lnSpc>
                <a:spcPct val="100000"/>
              </a:lnSpc>
              <a:spcBef>
                <a:spcPts val="1000"/>
              </a:spcBef>
              <a:spcAft>
                <a:spcPts val="0"/>
              </a:spcAft>
              <a:buClr>
                <a:schemeClr val="accent2"/>
              </a:buClr>
              <a:buSzPts val="1800"/>
              <a:buFont typeface="Arial"/>
              <a:buChar char="•"/>
              <a:defRPr sz="1800" b="0" i="0" u="none" strike="noStrike" cap="none">
                <a:solidFill>
                  <a:srgbClr val="262626"/>
                </a:solidFill>
                <a:latin typeface="Arial"/>
                <a:ea typeface="Arial"/>
                <a:cs typeface="Arial"/>
                <a:sym typeface="Arial"/>
              </a:defRPr>
            </a:lvl1pPr>
            <a:lvl2pPr marL="914400" marR="0" lvl="1"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Arial"/>
                <a:ea typeface="Arial"/>
                <a:cs typeface="Arial"/>
                <a:sym typeface="Arial"/>
              </a:defRPr>
            </a:lvl2pPr>
            <a:lvl3pPr marL="1371600" marR="0" lvl="2"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Arial"/>
                <a:ea typeface="Arial"/>
                <a:cs typeface="Arial"/>
                <a:sym typeface="Arial"/>
              </a:defRPr>
            </a:lvl3pPr>
            <a:lvl4pPr marL="1828800" marR="0" lvl="3"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Arial"/>
                <a:ea typeface="Arial"/>
                <a:cs typeface="Arial"/>
                <a:sym typeface="Arial"/>
              </a:defRPr>
            </a:lvl4pPr>
            <a:lvl5pPr marL="2286000" marR="0" lvl="4"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Arial"/>
                <a:ea typeface="Arial"/>
                <a:cs typeface="Arial"/>
                <a:sym typeface="Arial"/>
              </a:defRPr>
            </a:lvl5pPr>
            <a:lvl6pPr marL="2743200" marR="0" lvl="5"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0" name="Google Shape;20;p20"/>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105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1" name="Google Shape;21;p20"/>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05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2" name="Google Shape;22;p20"/>
          <p:cNvSpPr>
            <a:spLocks noGrp="1"/>
          </p:cNvSpPr>
          <p:nvPr>
            <p:ph type="sldNum" idx="12"/>
          </p:nvPr>
        </p:nvSpPr>
        <p:spPr>
          <a:xfrm>
            <a:off x="10758922" y="6217920"/>
            <a:ext cx="365760" cy="365760"/>
          </a:xfrm>
          <a:prstGeom prst="ellipse">
            <a:avLst/>
          </a:prstGeom>
          <a:solidFill>
            <a:srgbClr val="1D1D1D">
              <a:alpha val="69019"/>
            </a:srgbClr>
          </a:solidFill>
          <a:ln>
            <a:noFill/>
          </a:ln>
        </p:spPr>
        <p:txBody>
          <a:bodyPr spcFirstLastPara="1" wrap="square" lIns="18275" tIns="45700" rIns="18275" bIns="45700" anchor="ctr" anchorCtr="0">
            <a:noAutofit/>
          </a:bodyPr>
          <a:lstStyle>
            <a:lvl1pPr marL="0" marR="0" lvl="0" indent="0" algn="r" rtl="0">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1pPr>
            <a:lvl2pPr marL="0" marR="0" lvl="1" indent="0" algn="r" rtl="0">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2pPr>
            <a:lvl3pPr marL="0" marR="0" lvl="2" indent="0" algn="r" rtl="0">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3pPr>
            <a:lvl4pPr marL="0" marR="0" lvl="3" indent="0" algn="r" rtl="0">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4pPr>
            <a:lvl5pPr marL="0" marR="0" lvl="4" indent="0" algn="r" rtl="0">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5pPr>
            <a:lvl6pPr marL="0" marR="0" lvl="5" indent="0" algn="r" rtl="0">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6pPr>
            <a:lvl7pPr marL="0" marR="0" lvl="6" indent="0" algn="r" rtl="0">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7pPr>
            <a:lvl8pPr marL="0" marR="0" lvl="7" indent="0" algn="r" rtl="0">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8pPr>
            <a:lvl9pPr marL="0" marR="0" lvl="8" indent="0" algn="r" rtl="0">
              <a:lnSpc>
                <a:spcPct val="100000"/>
              </a:lnSpc>
              <a:spcBef>
                <a:spcPts val="0"/>
              </a:spcBef>
              <a:spcAft>
                <a:spcPts val="0"/>
              </a:spcAft>
              <a:buClr>
                <a:srgbClr val="FFFFFF"/>
              </a:buClr>
              <a:buSzPts val="1100"/>
              <a:buFont typeface="Arial"/>
              <a:buNone/>
              <a:defRPr sz="110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bit.ly/44j7O51"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bit.ly/3rpye6E"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holmen.k12.wi.us/activities/index.cf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HolmenVolleyball@gmail.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97"/>
        <p:cNvGrpSpPr/>
        <p:nvPr/>
      </p:nvGrpSpPr>
      <p:grpSpPr>
        <a:xfrm>
          <a:off x="0" y="0"/>
          <a:ext cx="0" cy="0"/>
          <a:chOff x="0" y="0"/>
          <a:chExt cx="0" cy="0"/>
        </a:xfrm>
      </p:grpSpPr>
      <p:sp>
        <p:nvSpPr>
          <p:cNvPr id="98" name="Google Shape;98;p1"/>
          <p:cNvSpPr txBox="1">
            <a:spLocks noGrp="1"/>
          </p:cNvSpPr>
          <p:nvPr>
            <p:ph type="ctrTitle"/>
          </p:nvPr>
        </p:nvSpPr>
        <p:spPr>
          <a:xfrm>
            <a:off x="5498590" y="988741"/>
            <a:ext cx="5888754" cy="488051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1"/>
              </a:buClr>
              <a:buSzPts val="5400"/>
              <a:buFont typeface="Trebuchet MS"/>
              <a:buNone/>
            </a:pPr>
            <a:r>
              <a:rPr lang="en-US" sz="2400" u="sng" dirty="0">
                <a:solidFill>
                  <a:schemeClr val="lt1"/>
                </a:solidFill>
              </a:rPr>
              <a:t>Monday, July 17th</a:t>
            </a:r>
            <a:br>
              <a:rPr lang="en-US" sz="2400" u="sng" dirty="0">
                <a:solidFill>
                  <a:schemeClr val="lt1"/>
                </a:solidFill>
              </a:rPr>
            </a:br>
            <a:r>
              <a:rPr lang="en-US" sz="4800" dirty="0">
                <a:solidFill>
                  <a:schemeClr val="lt1"/>
                </a:solidFill>
              </a:rPr>
              <a:t>INFORMATIONAL</a:t>
            </a:r>
            <a:br>
              <a:rPr lang="en-US" sz="4800" dirty="0">
                <a:solidFill>
                  <a:schemeClr val="lt1"/>
                </a:solidFill>
              </a:rPr>
            </a:br>
            <a:r>
              <a:rPr lang="en-US" sz="4800" dirty="0">
                <a:solidFill>
                  <a:schemeClr val="lt1"/>
                </a:solidFill>
              </a:rPr>
              <a:t>PLAYER/PARENT MEETING</a:t>
            </a:r>
            <a:endParaRPr dirty="0"/>
          </a:p>
        </p:txBody>
      </p:sp>
      <p:sp>
        <p:nvSpPr>
          <p:cNvPr id="99" name="Google Shape;99;p1"/>
          <p:cNvSpPr/>
          <p:nvPr/>
        </p:nvSpPr>
        <p:spPr>
          <a:xfrm>
            <a:off x="0" y="0"/>
            <a:ext cx="1438656" cy="6858000"/>
          </a:xfrm>
          <a:prstGeom prst="rect">
            <a:avLst/>
          </a:prstGeom>
          <a:solidFill>
            <a:schemeClr val="dk2">
              <a:alpha val="8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accent2"/>
              </a:solidFill>
              <a:latin typeface="Arial"/>
              <a:ea typeface="Arial"/>
              <a:cs typeface="Arial"/>
              <a:sym typeface="Arial"/>
            </a:endParaRPr>
          </a:p>
        </p:txBody>
      </p:sp>
      <p:sp>
        <p:nvSpPr>
          <p:cNvPr id="100" name="Google Shape;100;p1"/>
          <p:cNvSpPr/>
          <p:nvPr/>
        </p:nvSpPr>
        <p:spPr>
          <a:xfrm>
            <a:off x="1438656" y="0"/>
            <a:ext cx="3215640" cy="6858000"/>
          </a:xfrm>
          <a:prstGeom prst="rect">
            <a:avLst/>
          </a:prstGeom>
          <a:solidFill>
            <a:srgbClr val="74211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01" name="Google Shape;101;p1"/>
          <p:cNvSpPr txBox="1">
            <a:spLocks noGrp="1"/>
          </p:cNvSpPr>
          <p:nvPr>
            <p:ph type="subTitle" idx="1"/>
          </p:nvPr>
        </p:nvSpPr>
        <p:spPr>
          <a:xfrm>
            <a:off x="1867700" y="2007220"/>
            <a:ext cx="2357553" cy="2843560"/>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SzPts val="1440"/>
              <a:buNone/>
            </a:pPr>
            <a:r>
              <a:rPr lang="en-US" sz="3000" dirty="0">
                <a:solidFill>
                  <a:srgbClr val="FFFFFF"/>
                </a:solidFill>
              </a:rPr>
              <a:t>2023 Holmen Volleyball </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5"/>
        <p:cNvGrpSpPr/>
        <p:nvPr/>
      </p:nvGrpSpPr>
      <p:grpSpPr>
        <a:xfrm>
          <a:off x="0" y="0"/>
          <a:ext cx="0" cy="0"/>
          <a:chOff x="0" y="0"/>
          <a:chExt cx="0" cy="0"/>
        </a:xfrm>
      </p:grpSpPr>
      <p:sp>
        <p:nvSpPr>
          <p:cNvPr id="186" name="Google Shape;186;p10"/>
          <p:cNvSpPr/>
          <p:nvPr/>
        </p:nvSpPr>
        <p:spPr>
          <a:xfrm>
            <a:off x="1" y="0"/>
            <a:ext cx="3070172" cy="68580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7" name="Google Shape;187;p10"/>
          <p:cNvSpPr/>
          <p:nvPr/>
        </p:nvSpPr>
        <p:spPr>
          <a:xfrm>
            <a:off x="3070172" y="0"/>
            <a:ext cx="91218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8" name="Google Shape;188;p10"/>
          <p:cNvSpPr/>
          <p:nvPr/>
        </p:nvSpPr>
        <p:spPr>
          <a:xfrm>
            <a:off x="1117423" y="1443035"/>
            <a:ext cx="3971932" cy="3971930"/>
          </a:xfrm>
          <a:prstGeom prst="ellipse">
            <a:avLst/>
          </a:prstGeom>
          <a:solidFill>
            <a:srgbClr val="FFFFFF"/>
          </a:solidFill>
          <a:ln w="31750" cap="flat" cmpd="sng">
            <a:solidFill>
              <a:srgbClr val="7421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9" name="Google Shape;189;p10"/>
          <p:cNvSpPr>
            <a:spLocks noGrp="1"/>
          </p:cNvSpPr>
          <p:nvPr>
            <p:ph type="title"/>
          </p:nvPr>
        </p:nvSpPr>
        <p:spPr>
          <a:xfrm>
            <a:off x="1260873" y="1586484"/>
            <a:ext cx="3685032" cy="3685032"/>
          </a:xfrm>
          <a:prstGeom prst="ellipse">
            <a:avLst/>
          </a:prstGeom>
          <a:solidFill>
            <a:srgbClr val="742117"/>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accent1"/>
              </a:buClr>
              <a:buSzPts val="3600"/>
              <a:buFont typeface="Trebuchet MS"/>
              <a:buNone/>
            </a:pPr>
            <a:r>
              <a:rPr lang="en-US" sz="3000">
                <a:solidFill>
                  <a:srgbClr val="FFFFFF"/>
                </a:solidFill>
              </a:rPr>
              <a:t>LETTERING CRITERIA</a:t>
            </a:r>
            <a:endParaRPr/>
          </a:p>
        </p:txBody>
      </p:sp>
      <p:sp>
        <p:nvSpPr>
          <p:cNvPr id="190" name="Google Shape;190;p10"/>
          <p:cNvSpPr txBox="1">
            <a:spLocks noGrp="1"/>
          </p:cNvSpPr>
          <p:nvPr>
            <p:ph type="body" idx="1"/>
          </p:nvPr>
        </p:nvSpPr>
        <p:spPr>
          <a:xfrm>
            <a:off x="5232804" y="354634"/>
            <a:ext cx="6387695" cy="6431796"/>
          </a:xfrm>
          <a:prstGeom prst="rect">
            <a:avLst/>
          </a:prstGeom>
          <a:noFill/>
          <a:ln>
            <a:noFill/>
          </a:ln>
        </p:spPr>
        <p:txBody>
          <a:bodyPr spcFirstLastPara="1" wrap="square" lIns="91425" tIns="45700" rIns="91425" bIns="45700" anchor="ctr" anchorCtr="0">
            <a:normAutofit lnSpcReduction="10000"/>
          </a:bodyPr>
          <a:lstStyle/>
          <a:p>
            <a:pPr marL="0" lvl="0" indent="0" algn="l" rtl="0">
              <a:lnSpc>
                <a:spcPct val="100000"/>
              </a:lnSpc>
              <a:spcBef>
                <a:spcPts val="1000"/>
              </a:spcBef>
              <a:spcAft>
                <a:spcPts val="0"/>
              </a:spcAft>
              <a:buSzPts val="1700"/>
              <a:buNone/>
            </a:pPr>
            <a:r>
              <a:rPr lang="en-US" sz="1700" b="1" dirty="0"/>
              <a:t>A student-athlete may earn a Varsity letter if they have met the following: </a:t>
            </a:r>
            <a:endParaRPr dirty="0"/>
          </a:p>
          <a:p>
            <a:pPr marL="228600" lvl="0" indent="-228600" algn="l" rtl="0">
              <a:lnSpc>
                <a:spcPct val="100000"/>
              </a:lnSpc>
              <a:spcBef>
                <a:spcPts val="1000"/>
              </a:spcBef>
              <a:spcAft>
                <a:spcPts val="0"/>
              </a:spcAft>
              <a:buSzPts val="1700"/>
              <a:buChar char="•"/>
            </a:pPr>
            <a:r>
              <a:rPr lang="en-US" sz="1700" dirty="0"/>
              <a:t>Must maintain good academic standards and remain in compliance with Holmen High School’s academic policy. </a:t>
            </a:r>
            <a:endParaRPr dirty="0"/>
          </a:p>
          <a:p>
            <a:pPr marL="228600" lvl="0" indent="-228600" algn="l" rtl="0">
              <a:lnSpc>
                <a:spcPct val="100000"/>
              </a:lnSpc>
              <a:spcBef>
                <a:spcPts val="1000"/>
              </a:spcBef>
              <a:spcAft>
                <a:spcPts val="0"/>
              </a:spcAft>
              <a:buSzPts val="1700"/>
              <a:buChar char="•"/>
            </a:pPr>
            <a:r>
              <a:rPr lang="en-US" sz="1700" dirty="0"/>
              <a:t>Must be a regular member of the Varsity team and have participated in at least 1/3 of total matches throughout the season. </a:t>
            </a:r>
            <a:endParaRPr dirty="0"/>
          </a:p>
          <a:p>
            <a:pPr marL="228600" lvl="0" indent="-228600" algn="l" rtl="0">
              <a:lnSpc>
                <a:spcPct val="100000"/>
              </a:lnSpc>
              <a:spcBef>
                <a:spcPts val="1000"/>
              </a:spcBef>
              <a:spcAft>
                <a:spcPts val="0"/>
              </a:spcAft>
              <a:buSzPts val="1700"/>
              <a:buChar char="•"/>
            </a:pPr>
            <a:r>
              <a:rPr lang="en-US" sz="1700" dirty="0"/>
              <a:t>The player must also be a member of the official post-season tournament team. </a:t>
            </a:r>
            <a:endParaRPr dirty="0"/>
          </a:p>
          <a:p>
            <a:pPr marL="228600" lvl="0" indent="-228600" algn="l" rtl="0">
              <a:lnSpc>
                <a:spcPct val="100000"/>
              </a:lnSpc>
              <a:spcBef>
                <a:spcPts val="1000"/>
              </a:spcBef>
              <a:spcAft>
                <a:spcPts val="0"/>
              </a:spcAft>
              <a:buSzPts val="1700"/>
              <a:buChar char="•"/>
            </a:pPr>
            <a:r>
              <a:rPr lang="en-US" sz="1700" dirty="0"/>
              <a:t>Must have </a:t>
            </a:r>
            <a:r>
              <a:rPr lang="en-US" sz="1700" u="sng" dirty="0"/>
              <a:t>no unexcused</a:t>
            </a:r>
            <a:r>
              <a:rPr lang="en-US" sz="1700" dirty="0"/>
              <a:t> absence from practices, games, or tournaments. </a:t>
            </a:r>
            <a:endParaRPr dirty="0"/>
          </a:p>
          <a:p>
            <a:pPr marL="228600" lvl="0" indent="-228600" algn="l" rtl="0">
              <a:lnSpc>
                <a:spcPct val="100000"/>
              </a:lnSpc>
              <a:spcBef>
                <a:spcPts val="1000"/>
              </a:spcBef>
              <a:spcAft>
                <a:spcPts val="0"/>
              </a:spcAft>
              <a:buSzPts val="1700"/>
              <a:buChar char="•"/>
            </a:pPr>
            <a:r>
              <a:rPr lang="en-US" sz="1700" dirty="0"/>
              <a:t>Senior athlete who has participated in the high school program for four years. </a:t>
            </a:r>
            <a:endParaRPr dirty="0"/>
          </a:p>
          <a:p>
            <a:pPr marL="228600" lvl="0" indent="-228600" algn="l" rtl="0">
              <a:lnSpc>
                <a:spcPct val="100000"/>
              </a:lnSpc>
              <a:spcBef>
                <a:spcPts val="1000"/>
              </a:spcBef>
              <a:spcAft>
                <a:spcPts val="0"/>
              </a:spcAft>
              <a:buSzPts val="1700"/>
              <a:buChar char="•"/>
            </a:pPr>
            <a:r>
              <a:rPr lang="en-US" sz="1700" dirty="0"/>
              <a:t>Injured players may receive a letter if they have met the playing time criteria for the contests held up to the time of the injury, and/or have served the team in some capacity while being injured.</a:t>
            </a:r>
            <a:endParaRPr dirty="0"/>
          </a:p>
          <a:p>
            <a:pPr marL="228600" lvl="0" indent="-228600" algn="l" rtl="0">
              <a:lnSpc>
                <a:spcPct val="100000"/>
              </a:lnSpc>
              <a:spcBef>
                <a:spcPts val="1000"/>
              </a:spcBef>
              <a:spcAft>
                <a:spcPts val="0"/>
              </a:spcAft>
              <a:buSzPts val="1700"/>
              <a:buChar char="•"/>
            </a:pPr>
            <a:r>
              <a:rPr lang="en-US" sz="1700" dirty="0"/>
              <a:t>Coaches reserve the right to withhold letters from individuals who display conduct and attitude detrimental to the success of the team, regardless of meeting the above criteria. This includes athletic code violations that occur during the season.  </a:t>
            </a:r>
            <a:endParaRPr dirty="0"/>
          </a:p>
          <a:p>
            <a:pPr marL="0" lvl="0" indent="0" algn="l" rtl="0">
              <a:lnSpc>
                <a:spcPct val="100000"/>
              </a:lnSpc>
              <a:spcBef>
                <a:spcPts val="1000"/>
              </a:spcBef>
              <a:spcAft>
                <a:spcPts val="0"/>
              </a:spcAft>
              <a:buSzPts val="1700"/>
              <a:buNone/>
            </a:pPr>
            <a:r>
              <a:rPr lang="en-US" sz="1700" i="1" dirty="0"/>
              <a:t>**Coach’s discretion will be considered in all lettering situations**</a:t>
            </a:r>
            <a:endParaRPr dirty="0"/>
          </a:p>
          <a:p>
            <a:pPr marL="228600" lvl="0" indent="-142240" algn="l" rtl="0">
              <a:lnSpc>
                <a:spcPct val="90000"/>
              </a:lnSpc>
              <a:spcBef>
                <a:spcPts val="0"/>
              </a:spcBef>
              <a:spcAft>
                <a:spcPts val="0"/>
              </a:spcAft>
              <a:buSzPts val="1360"/>
              <a:buNone/>
            </a:pPr>
            <a:endParaRPr dirty="0"/>
          </a:p>
          <a:p>
            <a:pPr marL="0" lvl="0" indent="0" algn="l" rtl="0">
              <a:lnSpc>
                <a:spcPct val="90000"/>
              </a:lnSpc>
              <a:spcBef>
                <a:spcPts val="0"/>
              </a:spcBef>
              <a:spcAft>
                <a:spcPts val="0"/>
              </a:spcAft>
              <a:buSzPts val="1360"/>
              <a:buNone/>
            </a:pPr>
            <a:endParaRPr sz="1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4"/>
        <p:cNvGrpSpPr/>
        <p:nvPr/>
      </p:nvGrpSpPr>
      <p:grpSpPr>
        <a:xfrm>
          <a:off x="0" y="0"/>
          <a:ext cx="0" cy="0"/>
          <a:chOff x="0" y="0"/>
          <a:chExt cx="0" cy="0"/>
        </a:xfrm>
      </p:grpSpPr>
      <p:sp>
        <p:nvSpPr>
          <p:cNvPr id="195" name="Google Shape;195;p11"/>
          <p:cNvSpPr/>
          <p:nvPr/>
        </p:nvSpPr>
        <p:spPr>
          <a:xfrm>
            <a:off x="1" y="0"/>
            <a:ext cx="3070172" cy="68580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96" name="Google Shape;196;p11"/>
          <p:cNvSpPr/>
          <p:nvPr/>
        </p:nvSpPr>
        <p:spPr>
          <a:xfrm>
            <a:off x="3070172" y="0"/>
            <a:ext cx="9121828"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97" name="Google Shape;197;p11"/>
          <p:cNvSpPr/>
          <p:nvPr/>
        </p:nvSpPr>
        <p:spPr>
          <a:xfrm>
            <a:off x="1117423" y="1443035"/>
            <a:ext cx="3971932" cy="3971930"/>
          </a:xfrm>
          <a:prstGeom prst="ellipse">
            <a:avLst/>
          </a:prstGeom>
          <a:solidFill>
            <a:srgbClr val="FFFFFF"/>
          </a:solidFill>
          <a:ln w="31750" cap="flat" cmpd="sng">
            <a:solidFill>
              <a:srgbClr val="7421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98" name="Google Shape;198;p11"/>
          <p:cNvSpPr>
            <a:spLocks noGrp="1"/>
          </p:cNvSpPr>
          <p:nvPr>
            <p:ph type="title"/>
          </p:nvPr>
        </p:nvSpPr>
        <p:spPr>
          <a:xfrm>
            <a:off x="1260873" y="1586484"/>
            <a:ext cx="3685032" cy="3685032"/>
          </a:xfrm>
          <a:prstGeom prst="ellipse">
            <a:avLst/>
          </a:prstGeom>
          <a:solidFill>
            <a:srgbClr val="742117"/>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accent1"/>
              </a:buClr>
              <a:buSzPts val="3600"/>
              <a:buFont typeface="Trebuchet MS"/>
              <a:buNone/>
            </a:pPr>
            <a:r>
              <a:rPr lang="en-US" sz="3000" dirty="0">
                <a:solidFill>
                  <a:srgbClr val="FFFFFF"/>
                </a:solidFill>
              </a:rPr>
              <a:t>2023 FALL SCHEDULE</a:t>
            </a:r>
            <a:endParaRPr dirty="0"/>
          </a:p>
        </p:txBody>
      </p:sp>
      <p:sp>
        <p:nvSpPr>
          <p:cNvPr id="199" name="Google Shape;199;p11"/>
          <p:cNvSpPr txBox="1">
            <a:spLocks noGrp="1"/>
          </p:cNvSpPr>
          <p:nvPr>
            <p:ph type="body" idx="1"/>
          </p:nvPr>
        </p:nvSpPr>
        <p:spPr>
          <a:xfrm>
            <a:off x="5232804" y="80682"/>
            <a:ext cx="6726000" cy="66249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1360"/>
              <a:buNone/>
            </a:pPr>
            <a:endParaRPr dirty="0"/>
          </a:p>
          <a:p>
            <a:pPr marL="342900" lvl="0" indent="-342900" algn="l" rtl="0">
              <a:lnSpc>
                <a:spcPct val="100000"/>
              </a:lnSpc>
              <a:spcBef>
                <a:spcPts val="0"/>
              </a:spcBef>
              <a:spcAft>
                <a:spcPts val="0"/>
              </a:spcAft>
              <a:buSzPts val="1360"/>
              <a:buChar char="►"/>
            </a:pPr>
            <a:r>
              <a:rPr lang="en-US" dirty="0"/>
              <a:t>Please refer to the Summer Calendar the August schedule</a:t>
            </a:r>
            <a:endParaRPr dirty="0"/>
          </a:p>
          <a:p>
            <a:pPr marL="342900" lvl="0" indent="-342900" algn="l" rtl="0">
              <a:lnSpc>
                <a:spcPct val="100000"/>
              </a:lnSpc>
              <a:spcBef>
                <a:spcPts val="0"/>
              </a:spcBef>
              <a:spcAft>
                <a:spcPts val="0"/>
              </a:spcAft>
              <a:buSzPts val="1360"/>
              <a:buChar char="►"/>
            </a:pPr>
            <a:r>
              <a:rPr lang="en-US" dirty="0"/>
              <a:t>During school, practices typically start at 3:00 pm most days   </a:t>
            </a:r>
            <a:endParaRPr dirty="0"/>
          </a:p>
          <a:p>
            <a:pPr marL="457200" lvl="1" indent="-228600" algn="l" rtl="0">
              <a:lnSpc>
                <a:spcPct val="100000"/>
              </a:lnSpc>
              <a:spcBef>
                <a:spcPts val="0"/>
              </a:spcBef>
              <a:spcAft>
                <a:spcPts val="0"/>
              </a:spcAft>
              <a:buSzPts val="1360"/>
              <a:buChar char="•"/>
            </a:pPr>
            <a:r>
              <a:rPr lang="en-US" sz="1800" i="1" dirty="0"/>
              <a:t>Individual teams will lift right after school at 3:00 </a:t>
            </a:r>
            <a:endParaRPr sz="1800" dirty="0"/>
          </a:p>
          <a:p>
            <a:pPr marL="457200" lvl="1" indent="-228600" algn="l" rtl="0">
              <a:lnSpc>
                <a:spcPct val="100000"/>
              </a:lnSpc>
              <a:spcBef>
                <a:spcPts val="0"/>
              </a:spcBef>
              <a:spcAft>
                <a:spcPts val="0"/>
              </a:spcAft>
              <a:buSzPts val="1360"/>
              <a:buChar char="•"/>
            </a:pPr>
            <a:r>
              <a:rPr lang="en-US" sz="1800" i="1" dirty="0"/>
              <a:t>Note:  We will always end at 5:30 on Wednesdays</a:t>
            </a:r>
            <a:endParaRPr dirty="0"/>
          </a:p>
          <a:p>
            <a:pPr marL="342900" lvl="0" indent="-342900" algn="l" rtl="0">
              <a:lnSpc>
                <a:spcPct val="90000"/>
              </a:lnSpc>
              <a:spcBef>
                <a:spcPts val="1000"/>
              </a:spcBef>
              <a:spcAft>
                <a:spcPts val="0"/>
              </a:spcAft>
              <a:buSzPts val="1360"/>
              <a:buChar char="►"/>
            </a:pPr>
            <a:r>
              <a:rPr lang="en-US" dirty="0"/>
              <a:t>Fall schedule on website</a:t>
            </a:r>
            <a:endParaRPr sz="11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3"/>
        <p:cNvGrpSpPr/>
        <p:nvPr/>
      </p:nvGrpSpPr>
      <p:grpSpPr>
        <a:xfrm>
          <a:off x="0" y="0"/>
          <a:ext cx="0" cy="0"/>
          <a:chOff x="0" y="0"/>
          <a:chExt cx="0" cy="0"/>
        </a:xfrm>
      </p:grpSpPr>
      <p:sp>
        <p:nvSpPr>
          <p:cNvPr id="204" name="Google Shape;204;p14"/>
          <p:cNvSpPr/>
          <p:nvPr/>
        </p:nvSpPr>
        <p:spPr>
          <a:xfrm>
            <a:off x="1" y="0"/>
            <a:ext cx="3070172" cy="6858000"/>
          </a:xfrm>
          <a:prstGeom prst="rect">
            <a:avLst/>
          </a:prstGeom>
          <a:solidFill>
            <a:schemeClr val="bg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5" name="Google Shape;205;p14"/>
          <p:cNvSpPr/>
          <p:nvPr/>
        </p:nvSpPr>
        <p:spPr>
          <a:xfrm>
            <a:off x="3070172" y="0"/>
            <a:ext cx="9121828"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6" name="Google Shape;206;p14"/>
          <p:cNvSpPr/>
          <p:nvPr/>
        </p:nvSpPr>
        <p:spPr>
          <a:xfrm>
            <a:off x="1117423" y="1443035"/>
            <a:ext cx="3971932" cy="3971930"/>
          </a:xfrm>
          <a:prstGeom prst="ellipse">
            <a:avLst/>
          </a:prstGeom>
          <a:solidFill>
            <a:srgbClr val="FFFFFF"/>
          </a:solidFill>
          <a:ln w="31750" cap="flat" cmpd="sng">
            <a:solidFill>
              <a:srgbClr val="7421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7" name="Google Shape;207;p14"/>
          <p:cNvSpPr txBox="1">
            <a:spLocks noGrp="1"/>
          </p:cNvSpPr>
          <p:nvPr>
            <p:ph type="body" idx="1"/>
          </p:nvPr>
        </p:nvSpPr>
        <p:spPr>
          <a:xfrm>
            <a:off x="5232804" y="659384"/>
            <a:ext cx="6387695" cy="5615909"/>
          </a:xfrm>
          <a:prstGeom prst="rect">
            <a:avLst/>
          </a:prstGeom>
          <a:noFill/>
          <a:ln>
            <a:noFill/>
          </a:ln>
        </p:spPr>
        <p:txBody>
          <a:bodyPr spcFirstLastPara="1" wrap="square" lIns="91425" tIns="45700" rIns="91425" bIns="45700" anchor="ctr" anchorCtr="0">
            <a:normAutofit fontScale="92500"/>
          </a:bodyPr>
          <a:lstStyle/>
          <a:p>
            <a:pPr marL="0" lvl="0" indent="0" algn="l" rtl="0">
              <a:lnSpc>
                <a:spcPct val="90000"/>
              </a:lnSpc>
              <a:spcBef>
                <a:spcPts val="0"/>
              </a:spcBef>
              <a:spcAft>
                <a:spcPts val="0"/>
              </a:spcAft>
              <a:buSzPts val="1360"/>
              <a:buNone/>
            </a:pPr>
            <a:r>
              <a:rPr lang="en-US" dirty="0"/>
              <a:t>2023 FAN APPAREL SHOP IS </a:t>
            </a:r>
            <a:r>
              <a:rPr lang="en-US" b="1" dirty="0"/>
              <a:t>NOW OPEN </a:t>
            </a:r>
            <a:endParaRPr dirty="0"/>
          </a:p>
          <a:p>
            <a:pPr marL="742950" lvl="1" indent="-285750" algn="l" rtl="0">
              <a:lnSpc>
                <a:spcPct val="90000"/>
              </a:lnSpc>
              <a:spcBef>
                <a:spcPts val="0"/>
              </a:spcBef>
              <a:spcAft>
                <a:spcPts val="0"/>
              </a:spcAft>
              <a:buSzPts val="1360"/>
              <a:buChar char="•"/>
            </a:pPr>
            <a:r>
              <a:rPr lang="en-US" dirty="0"/>
              <a:t>Closes end of day July 20</a:t>
            </a:r>
            <a:r>
              <a:rPr lang="en-US" baseline="30000" dirty="0"/>
              <a:t>th</a:t>
            </a:r>
            <a:endParaRPr baseline="30000" dirty="0"/>
          </a:p>
          <a:p>
            <a:pPr marL="742950" lvl="1" indent="-285750" algn="l" rtl="0">
              <a:lnSpc>
                <a:spcPct val="90000"/>
              </a:lnSpc>
              <a:spcBef>
                <a:spcPts val="0"/>
              </a:spcBef>
              <a:spcAft>
                <a:spcPts val="0"/>
              </a:spcAft>
              <a:buSzPts val="1360"/>
              <a:buChar char="•"/>
            </a:pPr>
            <a:r>
              <a:rPr lang="en-US" dirty="0"/>
              <a:t>Ordering now will guarantee items before September as they take 4-5 weeks to arrive</a:t>
            </a:r>
            <a:endParaRPr dirty="0"/>
          </a:p>
          <a:p>
            <a:pPr marL="742950" lvl="1" indent="-285750" algn="l" rtl="0">
              <a:lnSpc>
                <a:spcPct val="90000"/>
              </a:lnSpc>
              <a:spcBef>
                <a:spcPts val="0"/>
              </a:spcBef>
              <a:spcAft>
                <a:spcPts val="0"/>
              </a:spcAft>
              <a:buSzPts val="1360"/>
              <a:buChar char="•"/>
            </a:pPr>
            <a:r>
              <a:rPr lang="en-US" dirty="0"/>
              <a:t>Link to flyer: </a:t>
            </a:r>
          </a:p>
          <a:p>
            <a:pPr marL="1200150" lvl="2" indent="-285750">
              <a:lnSpc>
                <a:spcPct val="90000"/>
              </a:lnSpc>
              <a:spcBef>
                <a:spcPts val="0"/>
              </a:spcBef>
              <a:buSzPts val="1360"/>
            </a:pPr>
            <a:r>
              <a:rPr lang="en-US" dirty="0">
                <a:hlinkClick r:id="rId3"/>
              </a:rPr>
              <a:t>https://bit.ly/44j7O51</a:t>
            </a:r>
            <a:endParaRPr dirty="0"/>
          </a:p>
          <a:p>
            <a:pPr marL="742950" lvl="1" indent="-285750" algn="l" rtl="0">
              <a:lnSpc>
                <a:spcPct val="90000"/>
              </a:lnSpc>
              <a:spcBef>
                <a:spcPts val="0"/>
              </a:spcBef>
              <a:spcAft>
                <a:spcPts val="0"/>
              </a:spcAft>
              <a:buSzPts val="1360"/>
              <a:buChar char="•"/>
            </a:pPr>
            <a:r>
              <a:rPr lang="en-US" dirty="0"/>
              <a:t>We will open another fan apparel shop in August after tryouts however those items are not guaranteed until end of September</a:t>
            </a:r>
          </a:p>
          <a:p>
            <a:pPr marL="285750" indent="-285750">
              <a:lnSpc>
                <a:spcPct val="90000"/>
              </a:lnSpc>
              <a:spcBef>
                <a:spcPts val="0"/>
              </a:spcBef>
              <a:buSzPts val="1360"/>
            </a:pPr>
            <a:r>
              <a:rPr lang="en-US" dirty="0"/>
              <a:t>Players pack</a:t>
            </a:r>
          </a:p>
          <a:p>
            <a:pPr marL="742950" lvl="1" indent="-285750">
              <a:lnSpc>
                <a:spcPct val="90000"/>
              </a:lnSpc>
              <a:spcBef>
                <a:spcPts val="0"/>
              </a:spcBef>
              <a:buSzPts val="1360"/>
            </a:pPr>
            <a:r>
              <a:rPr lang="en-US" dirty="0"/>
              <a:t>Closes end of day July 20</a:t>
            </a:r>
            <a:r>
              <a:rPr lang="en-US" baseline="30000" dirty="0"/>
              <a:t>th</a:t>
            </a:r>
            <a:r>
              <a:rPr lang="en-US" dirty="0"/>
              <a:t> </a:t>
            </a:r>
          </a:p>
          <a:p>
            <a:pPr marL="742950" lvl="1" indent="-285750">
              <a:lnSpc>
                <a:spcPct val="90000"/>
              </a:lnSpc>
              <a:spcBef>
                <a:spcPts val="0"/>
              </a:spcBef>
              <a:buSzPts val="1360"/>
            </a:pPr>
            <a:r>
              <a:rPr lang="en-US" dirty="0"/>
              <a:t>Will be shipped to home within 3-4 weeks</a:t>
            </a:r>
          </a:p>
          <a:p>
            <a:pPr marL="742950" lvl="1" indent="-285750">
              <a:lnSpc>
                <a:spcPct val="90000"/>
              </a:lnSpc>
              <a:spcBef>
                <a:spcPts val="0"/>
              </a:spcBef>
              <a:buSzPts val="1360"/>
            </a:pPr>
            <a:r>
              <a:rPr lang="en-US" dirty="0"/>
              <a:t>Link to flyer:</a:t>
            </a:r>
          </a:p>
          <a:p>
            <a:pPr marL="1200150" lvl="2" indent="-285750">
              <a:lnSpc>
                <a:spcPct val="90000"/>
              </a:lnSpc>
              <a:spcBef>
                <a:spcPts val="0"/>
              </a:spcBef>
              <a:buSzPts val="1360"/>
            </a:pPr>
            <a:r>
              <a:rPr lang="en-US" dirty="0">
                <a:hlinkClick r:id="rId4"/>
              </a:rPr>
              <a:t>https://bit.ly/3rpye6E</a:t>
            </a:r>
            <a:endParaRPr dirty="0"/>
          </a:p>
          <a:p>
            <a:pPr marL="91441" lvl="0" indent="0" algn="l" rtl="0">
              <a:lnSpc>
                <a:spcPct val="90000"/>
              </a:lnSpc>
              <a:spcBef>
                <a:spcPts val="1000"/>
              </a:spcBef>
              <a:spcAft>
                <a:spcPts val="0"/>
              </a:spcAft>
              <a:buSzPts val="1440"/>
              <a:buNone/>
            </a:pPr>
            <a:r>
              <a:rPr lang="en-US" dirty="0"/>
              <a:t>PRACTICE T-SHIRTS</a:t>
            </a:r>
            <a:endParaRPr dirty="0"/>
          </a:p>
          <a:p>
            <a:pPr marL="342900" lvl="0" indent="-251459" algn="l" rtl="0">
              <a:lnSpc>
                <a:spcPct val="90000"/>
              </a:lnSpc>
              <a:spcBef>
                <a:spcPts val="1000"/>
              </a:spcBef>
              <a:spcAft>
                <a:spcPts val="0"/>
              </a:spcAft>
              <a:buSzPts val="1440"/>
              <a:buChar char="•"/>
            </a:pPr>
            <a:r>
              <a:rPr lang="en-US" dirty="0"/>
              <a:t>Practice t-shirts are required to be worn at all practices unless we have special dress-up days approved by the coach.</a:t>
            </a:r>
            <a:endParaRPr dirty="0"/>
          </a:p>
          <a:p>
            <a:pPr marL="342900" lvl="0" indent="-251459" algn="l" rtl="0">
              <a:lnSpc>
                <a:spcPct val="90000"/>
              </a:lnSpc>
              <a:spcBef>
                <a:spcPts val="1000"/>
              </a:spcBef>
              <a:spcAft>
                <a:spcPts val="0"/>
              </a:spcAft>
              <a:buSzPts val="1440"/>
              <a:buChar char="•"/>
            </a:pPr>
            <a:r>
              <a:rPr lang="en-US" dirty="0"/>
              <a:t>All players that make a team will be given one Holmen Volleyball practice t-shirt at no cost.</a:t>
            </a:r>
            <a:endParaRPr dirty="0"/>
          </a:p>
          <a:p>
            <a:pPr marL="342900" lvl="0" indent="-251459" algn="l" rtl="0">
              <a:lnSpc>
                <a:spcPct val="90000"/>
              </a:lnSpc>
              <a:spcBef>
                <a:spcPts val="1000"/>
              </a:spcBef>
              <a:spcAft>
                <a:spcPts val="0"/>
              </a:spcAft>
              <a:buSzPts val="1440"/>
              <a:buChar char="•"/>
            </a:pPr>
            <a:r>
              <a:rPr lang="en-US" dirty="0"/>
              <a:t>Players have the option to purchase additional t-shirts for $12 each if they want to have extras.</a:t>
            </a:r>
            <a:endParaRPr dirty="0"/>
          </a:p>
          <a:p>
            <a:pPr marL="342900" lvl="0" indent="-251459" algn="l" rtl="0">
              <a:lnSpc>
                <a:spcPct val="90000"/>
              </a:lnSpc>
              <a:spcBef>
                <a:spcPts val="1000"/>
              </a:spcBef>
              <a:spcAft>
                <a:spcPts val="0"/>
              </a:spcAft>
              <a:buSzPts val="1440"/>
              <a:buChar char="•"/>
            </a:pPr>
            <a:r>
              <a:rPr lang="en-US" dirty="0"/>
              <a:t>We will provide an order form for practice t-shirts after tryouts</a:t>
            </a:r>
            <a:endParaRPr dirty="0"/>
          </a:p>
        </p:txBody>
      </p:sp>
      <p:sp>
        <p:nvSpPr>
          <p:cNvPr id="208" name="Google Shape;208;p14"/>
          <p:cNvSpPr>
            <a:spLocks noGrp="1"/>
          </p:cNvSpPr>
          <p:nvPr>
            <p:ph type="title"/>
          </p:nvPr>
        </p:nvSpPr>
        <p:spPr>
          <a:xfrm>
            <a:off x="1260873" y="1586484"/>
            <a:ext cx="3685032" cy="3685032"/>
          </a:xfrm>
          <a:prstGeom prst="ellipse">
            <a:avLst/>
          </a:prstGeom>
          <a:solidFill>
            <a:srgbClr val="742117"/>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accent1"/>
              </a:buClr>
              <a:buSzPts val="3600"/>
              <a:buFont typeface="Trebuchet MS"/>
              <a:buNone/>
            </a:pPr>
            <a:r>
              <a:rPr lang="en-US" sz="3000">
                <a:solidFill>
                  <a:srgbClr val="FFFFFF"/>
                </a:solidFill>
              </a:rPr>
              <a:t>FAN APPAREL &amp; PRACTICE T-SHIRTS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2"/>
        <p:cNvGrpSpPr/>
        <p:nvPr/>
      </p:nvGrpSpPr>
      <p:grpSpPr>
        <a:xfrm>
          <a:off x="0" y="0"/>
          <a:ext cx="0" cy="0"/>
          <a:chOff x="0" y="0"/>
          <a:chExt cx="0" cy="0"/>
        </a:xfrm>
      </p:grpSpPr>
      <p:sp>
        <p:nvSpPr>
          <p:cNvPr id="213" name="Google Shape;213;p13"/>
          <p:cNvSpPr/>
          <p:nvPr/>
        </p:nvSpPr>
        <p:spPr>
          <a:xfrm>
            <a:off x="1" y="0"/>
            <a:ext cx="3070172" cy="6858000"/>
          </a:xfrm>
          <a:prstGeom prst="rect">
            <a:avLst/>
          </a:prstGeom>
          <a:solidFill>
            <a:schemeClr val="bg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4" name="Google Shape;214;p13"/>
          <p:cNvSpPr/>
          <p:nvPr/>
        </p:nvSpPr>
        <p:spPr>
          <a:xfrm>
            <a:off x="3070172" y="0"/>
            <a:ext cx="9121828"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5" name="Google Shape;215;p13"/>
          <p:cNvSpPr/>
          <p:nvPr/>
        </p:nvSpPr>
        <p:spPr>
          <a:xfrm>
            <a:off x="1117423" y="1443035"/>
            <a:ext cx="3971932" cy="3971930"/>
          </a:xfrm>
          <a:prstGeom prst="ellipse">
            <a:avLst/>
          </a:prstGeom>
          <a:solidFill>
            <a:srgbClr val="FFFFFF"/>
          </a:solidFill>
          <a:ln w="31750" cap="flat" cmpd="sng">
            <a:solidFill>
              <a:srgbClr val="7421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6" name="Google Shape;216;p13"/>
          <p:cNvSpPr txBox="1">
            <a:spLocks noGrp="1"/>
          </p:cNvSpPr>
          <p:nvPr>
            <p:ph type="body" idx="1"/>
          </p:nvPr>
        </p:nvSpPr>
        <p:spPr>
          <a:xfrm>
            <a:off x="5232804" y="659385"/>
            <a:ext cx="6387695" cy="3392662"/>
          </a:xfrm>
          <a:prstGeom prst="rect">
            <a:avLst/>
          </a:prstGeom>
          <a:noFill/>
          <a:ln>
            <a:noFill/>
          </a:ln>
        </p:spPr>
        <p:txBody>
          <a:bodyPr spcFirstLastPara="1" wrap="square" lIns="91425" tIns="45700" rIns="91425" bIns="45700" anchor="ctr" anchorCtr="0">
            <a:normAutofit fontScale="85000" lnSpcReduction="10000"/>
          </a:bodyPr>
          <a:lstStyle/>
          <a:p>
            <a:pPr marL="0" lvl="0" indent="0" algn="l" rtl="0">
              <a:lnSpc>
                <a:spcPct val="90000"/>
              </a:lnSpc>
              <a:spcBef>
                <a:spcPts val="0"/>
              </a:spcBef>
              <a:spcAft>
                <a:spcPts val="0"/>
              </a:spcAft>
              <a:buSzPct val="100000"/>
              <a:buNone/>
            </a:pPr>
            <a:endParaRPr sz="1600" dirty="0"/>
          </a:p>
          <a:p>
            <a:pPr marL="342900" lvl="0" indent="-251458" algn="l" rtl="0">
              <a:lnSpc>
                <a:spcPct val="90000"/>
              </a:lnSpc>
              <a:spcBef>
                <a:spcPts val="1000"/>
              </a:spcBef>
              <a:spcAft>
                <a:spcPts val="0"/>
              </a:spcAft>
              <a:buSzPct val="94117"/>
              <a:buChar char="•"/>
            </a:pPr>
            <a:r>
              <a:rPr lang="en-US" dirty="0"/>
              <a:t>Player Pack apparel is to be worn to and from away games </a:t>
            </a:r>
            <a:endParaRPr dirty="0"/>
          </a:p>
          <a:p>
            <a:pPr marL="342900" lvl="0" indent="-251458" algn="l" rtl="0">
              <a:lnSpc>
                <a:spcPct val="90000"/>
              </a:lnSpc>
              <a:spcBef>
                <a:spcPts val="1000"/>
              </a:spcBef>
              <a:spcAft>
                <a:spcPts val="0"/>
              </a:spcAft>
              <a:buSzPct val="94117"/>
              <a:buChar char="•"/>
            </a:pPr>
            <a:r>
              <a:rPr lang="en-US" dirty="0"/>
              <a:t>Our goal is to arrive at competition sites looking like one unified program</a:t>
            </a:r>
            <a:endParaRPr dirty="0"/>
          </a:p>
          <a:p>
            <a:pPr marL="342900" lvl="0" indent="-251458" algn="l" rtl="0">
              <a:lnSpc>
                <a:spcPct val="90000"/>
              </a:lnSpc>
              <a:spcBef>
                <a:spcPts val="1000"/>
              </a:spcBef>
              <a:spcAft>
                <a:spcPts val="0"/>
              </a:spcAft>
              <a:buSzPct val="94117"/>
              <a:buChar char="•"/>
            </a:pPr>
            <a:r>
              <a:rPr lang="en-US" dirty="0"/>
              <a:t>We will offer the same Player Pack items that we did in years prior</a:t>
            </a:r>
            <a:endParaRPr dirty="0"/>
          </a:p>
          <a:p>
            <a:pPr marL="342900" lvl="0" indent="-251458" algn="l" rtl="0">
              <a:lnSpc>
                <a:spcPct val="90000"/>
              </a:lnSpc>
              <a:spcBef>
                <a:spcPts val="1000"/>
              </a:spcBef>
              <a:spcAft>
                <a:spcPts val="0"/>
              </a:spcAft>
              <a:buSzPct val="94117"/>
              <a:buChar char="•"/>
            </a:pPr>
            <a:r>
              <a:rPr lang="en-US" dirty="0"/>
              <a:t>All new players are required to purchase the apparel pack</a:t>
            </a:r>
            <a:endParaRPr dirty="0"/>
          </a:p>
          <a:p>
            <a:pPr marL="342900" lvl="0" indent="-251458" algn="l" rtl="0">
              <a:lnSpc>
                <a:spcPct val="90000"/>
              </a:lnSpc>
              <a:spcBef>
                <a:spcPts val="1000"/>
              </a:spcBef>
              <a:spcAft>
                <a:spcPts val="0"/>
              </a:spcAft>
              <a:buSzPct val="94117"/>
              <a:buChar char="•"/>
            </a:pPr>
            <a:r>
              <a:rPr lang="en-US" dirty="0"/>
              <a:t>Cost: $135 for screen printed/embroidered items </a:t>
            </a:r>
            <a:endParaRPr dirty="0"/>
          </a:p>
          <a:p>
            <a:pPr marL="342900" lvl="0" indent="-251458" algn="l" rtl="0">
              <a:lnSpc>
                <a:spcPct val="90000"/>
              </a:lnSpc>
              <a:spcBef>
                <a:spcPts val="1000"/>
              </a:spcBef>
              <a:spcAft>
                <a:spcPts val="0"/>
              </a:spcAft>
              <a:buSzPct val="94117"/>
              <a:buChar char="•"/>
            </a:pPr>
            <a:r>
              <a:rPr lang="en-US" dirty="0"/>
              <a:t>If any families have financial hardship, please contact Coach Kelly directly and assistance will be provided</a:t>
            </a:r>
            <a:endParaRPr dirty="0"/>
          </a:p>
          <a:p>
            <a:pPr marL="342900" lvl="0" indent="-251458" algn="l" rtl="0">
              <a:lnSpc>
                <a:spcPct val="90000"/>
              </a:lnSpc>
              <a:spcBef>
                <a:spcPts val="1000"/>
              </a:spcBef>
              <a:spcAft>
                <a:spcPts val="0"/>
              </a:spcAft>
              <a:buSzPct val="94117"/>
              <a:buChar char="•"/>
            </a:pPr>
            <a:r>
              <a:rPr lang="en-US" dirty="0"/>
              <a:t>If players need replacement items, they can purchase these items individually at the team discount rate</a:t>
            </a:r>
            <a:endParaRPr dirty="0"/>
          </a:p>
          <a:p>
            <a:pPr marL="342900" lvl="0" indent="-251458" algn="l" rtl="0">
              <a:lnSpc>
                <a:spcPct val="90000"/>
              </a:lnSpc>
              <a:spcBef>
                <a:spcPts val="1000"/>
              </a:spcBef>
              <a:spcAft>
                <a:spcPts val="0"/>
              </a:spcAft>
              <a:buSzPct val="94117"/>
              <a:buChar char="•"/>
            </a:pPr>
            <a:r>
              <a:rPr lang="en-US" dirty="0"/>
              <a:t>Payment is not required until after tryouts/teams are finalized</a:t>
            </a:r>
            <a:endParaRPr dirty="0"/>
          </a:p>
        </p:txBody>
      </p:sp>
      <p:sp>
        <p:nvSpPr>
          <p:cNvPr id="217" name="Google Shape;217;p13"/>
          <p:cNvSpPr>
            <a:spLocks noGrp="1"/>
          </p:cNvSpPr>
          <p:nvPr>
            <p:ph type="title"/>
          </p:nvPr>
        </p:nvSpPr>
        <p:spPr>
          <a:xfrm>
            <a:off x="1260873" y="1586484"/>
            <a:ext cx="3685032" cy="3685032"/>
          </a:xfrm>
          <a:prstGeom prst="ellipse">
            <a:avLst/>
          </a:prstGeom>
          <a:solidFill>
            <a:srgbClr val="742117"/>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accent1"/>
              </a:buClr>
              <a:buSzPts val="3600"/>
              <a:buFont typeface="Trebuchet MS"/>
              <a:buNone/>
            </a:pPr>
            <a:r>
              <a:rPr lang="en-US" sz="3000">
                <a:solidFill>
                  <a:srgbClr val="FFFFFF"/>
                </a:solidFill>
              </a:rPr>
              <a:t>PLAYER PACK </a:t>
            </a:r>
            <a:br>
              <a:rPr lang="en-US" sz="3000">
                <a:solidFill>
                  <a:srgbClr val="FFFFFF"/>
                </a:solidFill>
              </a:rPr>
            </a:br>
            <a:r>
              <a:rPr lang="en-US" sz="3000">
                <a:solidFill>
                  <a:srgbClr val="FFFFFF"/>
                </a:solidFill>
              </a:rPr>
              <a:t> APPAREL</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1"/>
        <p:cNvGrpSpPr/>
        <p:nvPr/>
      </p:nvGrpSpPr>
      <p:grpSpPr>
        <a:xfrm>
          <a:off x="0" y="0"/>
          <a:ext cx="0" cy="0"/>
          <a:chOff x="0" y="0"/>
          <a:chExt cx="0" cy="0"/>
        </a:xfrm>
      </p:grpSpPr>
      <p:sp>
        <p:nvSpPr>
          <p:cNvPr id="222" name="Google Shape;222;p17"/>
          <p:cNvSpPr/>
          <p:nvPr/>
        </p:nvSpPr>
        <p:spPr>
          <a:xfrm>
            <a:off x="1" y="0"/>
            <a:ext cx="3070172" cy="68580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23" name="Google Shape;223;p17"/>
          <p:cNvSpPr/>
          <p:nvPr/>
        </p:nvSpPr>
        <p:spPr>
          <a:xfrm>
            <a:off x="3070172" y="0"/>
            <a:ext cx="9121828"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24" name="Google Shape;224;p17"/>
          <p:cNvSpPr/>
          <p:nvPr/>
        </p:nvSpPr>
        <p:spPr>
          <a:xfrm>
            <a:off x="1117423" y="1443035"/>
            <a:ext cx="3971932" cy="3971930"/>
          </a:xfrm>
          <a:prstGeom prst="ellipse">
            <a:avLst/>
          </a:prstGeom>
          <a:solidFill>
            <a:srgbClr val="FFFFFF"/>
          </a:solidFill>
          <a:ln w="31750" cap="flat" cmpd="sng">
            <a:solidFill>
              <a:srgbClr val="7421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25" name="Google Shape;225;p17"/>
          <p:cNvSpPr>
            <a:spLocks noGrp="1"/>
          </p:cNvSpPr>
          <p:nvPr>
            <p:ph type="title"/>
          </p:nvPr>
        </p:nvSpPr>
        <p:spPr>
          <a:xfrm>
            <a:off x="1260873" y="1586484"/>
            <a:ext cx="3685032" cy="3685032"/>
          </a:xfrm>
          <a:prstGeom prst="ellipse">
            <a:avLst/>
          </a:prstGeom>
          <a:solidFill>
            <a:srgbClr val="742117"/>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accent1"/>
              </a:buClr>
              <a:buSzPts val="3600"/>
              <a:buFont typeface="Trebuchet MS"/>
              <a:buNone/>
            </a:pPr>
            <a:r>
              <a:rPr lang="en-US" sz="2300">
                <a:solidFill>
                  <a:srgbClr val="FFFFFF"/>
                </a:solidFill>
              </a:rPr>
              <a:t>ADDITIONAL REQUIREMENTS &amp; INFORMATION</a:t>
            </a:r>
            <a:endParaRPr/>
          </a:p>
        </p:txBody>
      </p:sp>
      <p:sp>
        <p:nvSpPr>
          <p:cNvPr id="226" name="Google Shape;226;p17"/>
          <p:cNvSpPr txBox="1">
            <a:spLocks noGrp="1"/>
          </p:cNvSpPr>
          <p:nvPr>
            <p:ph type="body" idx="1"/>
          </p:nvPr>
        </p:nvSpPr>
        <p:spPr>
          <a:xfrm>
            <a:off x="5591695" y="808383"/>
            <a:ext cx="5320696" cy="5287617"/>
          </a:xfrm>
          <a:prstGeom prst="rect">
            <a:avLst/>
          </a:prstGeom>
          <a:noFill/>
          <a:ln>
            <a:noFill/>
          </a:ln>
        </p:spPr>
        <p:txBody>
          <a:bodyPr spcFirstLastPara="1" wrap="square" lIns="91425" tIns="45700" rIns="91425" bIns="45700" anchor="ctr" anchorCtr="0">
            <a:normAutofit fontScale="92500" lnSpcReduction="10000"/>
          </a:bodyPr>
          <a:lstStyle/>
          <a:p>
            <a:pPr marL="342900" lvl="0" indent="-342900" algn="l" rtl="0">
              <a:lnSpc>
                <a:spcPct val="90000"/>
              </a:lnSpc>
              <a:spcBef>
                <a:spcPts val="0"/>
              </a:spcBef>
              <a:spcAft>
                <a:spcPts val="0"/>
              </a:spcAft>
              <a:buSzPts val="1440"/>
              <a:buFont typeface="Arial"/>
              <a:buChar char="►"/>
            </a:pPr>
            <a:r>
              <a:rPr lang="en-US" dirty="0"/>
              <a:t>Players must both be registered </a:t>
            </a:r>
            <a:r>
              <a:rPr lang="en-US" b="1" u="sng" dirty="0"/>
              <a:t>and</a:t>
            </a:r>
            <a:r>
              <a:rPr lang="en-US" dirty="0"/>
              <a:t> have their physical info into the Athletic Office to participate at tryouts </a:t>
            </a:r>
            <a:endParaRPr dirty="0"/>
          </a:p>
          <a:p>
            <a:pPr marL="457200" lvl="0" indent="0" algn="l" rtl="0">
              <a:lnSpc>
                <a:spcPct val="90000"/>
              </a:lnSpc>
              <a:spcBef>
                <a:spcPts val="0"/>
              </a:spcBef>
              <a:spcAft>
                <a:spcPts val="0"/>
              </a:spcAft>
              <a:buNone/>
            </a:pPr>
            <a:endParaRPr dirty="0"/>
          </a:p>
          <a:p>
            <a:pPr marL="342900" lvl="0" indent="-365760" algn="l" rtl="0">
              <a:lnSpc>
                <a:spcPct val="90000"/>
              </a:lnSpc>
              <a:spcBef>
                <a:spcPts val="0"/>
              </a:spcBef>
              <a:spcAft>
                <a:spcPts val="0"/>
              </a:spcAft>
              <a:buSzPts val="1800"/>
              <a:buChar char="►"/>
            </a:pPr>
            <a:r>
              <a:rPr lang="en-US" dirty="0"/>
              <a:t>Homecoming Volleyball Night</a:t>
            </a:r>
          </a:p>
          <a:p>
            <a:pPr marL="342900" lvl="0" indent="-365760" algn="l" rtl="0">
              <a:lnSpc>
                <a:spcPct val="90000"/>
              </a:lnSpc>
              <a:spcBef>
                <a:spcPts val="0"/>
              </a:spcBef>
              <a:spcAft>
                <a:spcPts val="0"/>
              </a:spcAft>
              <a:buSzPts val="1800"/>
              <a:buChar char="►"/>
            </a:pPr>
            <a:r>
              <a:rPr lang="en-US" dirty="0"/>
              <a:t>Community Event</a:t>
            </a:r>
          </a:p>
          <a:p>
            <a:pPr marL="342900" lvl="0" indent="-365760" algn="l" rtl="0">
              <a:lnSpc>
                <a:spcPct val="90000"/>
              </a:lnSpc>
              <a:spcBef>
                <a:spcPts val="0"/>
              </a:spcBef>
              <a:spcAft>
                <a:spcPts val="0"/>
              </a:spcAft>
              <a:buSzPts val="1800"/>
              <a:buChar char="►"/>
            </a:pPr>
            <a:r>
              <a:rPr lang="en-US" dirty="0"/>
              <a:t>Tail-gate Night</a:t>
            </a:r>
          </a:p>
          <a:p>
            <a:pPr marL="342900" lvl="0" indent="-365760" algn="l" rtl="0">
              <a:lnSpc>
                <a:spcPct val="90000"/>
              </a:lnSpc>
              <a:spcBef>
                <a:spcPts val="0"/>
              </a:spcBef>
              <a:spcAft>
                <a:spcPts val="0"/>
              </a:spcAft>
              <a:buSzPts val="1800"/>
              <a:buChar char="►"/>
            </a:pPr>
            <a:r>
              <a:rPr lang="en-US" dirty="0"/>
              <a:t>Cookie dough fundraiser</a:t>
            </a:r>
            <a:endParaRPr dirty="0"/>
          </a:p>
          <a:p>
            <a:pPr marL="457200" lvl="0" indent="0" algn="l" rtl="0">
              <a:lnSpc>
                <a:spcPct val="90000"/>
              </a:lnSpc>
              <a:spcBef>
                <a:spcPts val="0"/>
              </a:spcBef>
              <a:spcAft>
                <a:spcPts val="0"/>
              </a:spcAft>
              <a:buNone/>
            </a:pPr>
            <a:endParaRPr dirty="0"/>
          </a:p>
          <a:p>
            <a:pPr marL="342900" lvl="0" indent="-365760" algn="l" rtl="0">
              <a:lnSpc>
                <a:spcPct val="90000"/>
              </a:lnSpc>
              <a:spcBef>
                <a:spcPts val="0"/>
              </a:spcBef>
              <a:spcAft>
                <a:spcPts val="0"/>
              </a:spcAft>
              <a:buSzPts val="1800"/>
              <a:buChar char="►"/>
            </a:pPr>
            <a:r>
              <a:rPr lang="en-US" dirty="0"/>
              <a:t>Fees</a:t>
            </a:r>
            <a:endParaRPr dirty="0"/>
          </a:p>
          <a:p>
            <a:pPr marL="914400" lvl="1" indent="-342900" algn="l" rtl="0">
              <a:lnSpc>
                <a:spcPct val="90000"/>
              </a:lnSpc>
              <a:spcBef>
                <a:spcPts val="0"/>
              </a:spcBef>
              <a:spcAft>
                <a:spcPts val="0"/>
              </a:spcAft>
              <a:buSzPts val="1800"/>
              <a:buChar char="►"/>
            </a:pPr>
            <a:r>
              <a:rPr lang="en-US" dirty="0"/>
              <a:t>Parents night </a:t>
            </a:r>
            <a:endParaRPr dirty="0"/>
          </a:p>
          <a:p>
            <a:pPr marL="914400" lvl="1" indent="-342900" algn="l" rtl="0">
              <a:lnSpc>
                <a:spcPct val="90000"/>
              </a:lnSpc>
              <a:spcBef>
                <a:spcPts val="0"/>
              </a:spcBef>
              <a:spcAft>
                <a:spcPts val="0"/>
              </a:spcAft>
              <a:buSzPts val="1800"/>
              <a:buChar char="►"/>
            </a:pPr>
            <a:r>
              <a:rPr lang="en-US" dirty="0"/>
              <a:t>Senior night</a:t>
            </a:r>
            <a:endParaRPr dirty="0"/>
          </a:p>
          <a:p>
            <a:pPr marL="457200" lvl="0" indent="0" algn="l" rtl="0">
              <a:lnSpc>
                <a:spcPct val="90000"/>
              </a:lnSpc>
              <a:spcBef>
                <a:spcPts val="0"/>
              </a:spcBef>
              <a:spcAft>
                <a:spcPts val="0"/>
              </a:spcAft>
              <a:buSzPts val="1800"/>
              <a:buNone/>
            </a:pPr>
            <a:endParaRPr dirty="0"/>
          </a:p>
          <a:p>
            <a:pPr marL="342900" lvl="0" indent="-342900" algn="l" rtl="0">
              <a:lnSpc>
                <a:spcPct val="90000"/>
              </a:lnSpc>
              <a:spcBef>
                <a:spcPts val="0"/>
              </a:spcBef>
              <a:spcAft>
                <a:spcPts val="0"/>
              </a:spcAft>
              <a:buSzPts val="1440"/>
              <a:buFont typeface="Arial"/>
              <a:buChar char="►"/>
            </a:pPr>
            <a:r>
              <a:rPr lang="en-US" dirty="0"/>
              <a:t>Reminder - students who are absent for more than half a school day may not practice or compete that day without admin approval</a:t>
            </a:r>
            <a:endParaRPr dirty="0"/>
          </a:p>
          <a:p>
            <a:pPr marL="457200" lvl="0" indent="0" algn="l" rtl="0">
              <a:lnSpc>
                <a:spcPct val="90000"/>
              </a:lnSpc>
              <a:spcBef>
                <a:spcPts val="0"/>
              </a:spcBef>
              <a:spcAft>
                <a:spcPts val="0"/>
              </a:spcAft>
              <a:buSzPts val="1800"/>
              <a:buNone/>
            </a:pPr>
            <a:endParaRPr dirty="0"/>
          </a:p>
          <a:p>
            <a:pPr marL="342900" lvl="0" indent="-342900" algn="l" rtl="0">
              <a:lnSpc>
                <a:spcPct val="90000"/>
              </a:lnSpc>
              <a:spcBef>
                <a:spcPts val="0"/>
              </a:spcBef>
              <a:spcAft>
                <a:spcPts val="0"/>
              </a:spcAft>
              <a:buSzPts val="1440"/>
              <a:buFont typeface="Arial"/>
              <a:buChar char="►"/>
            </a:pPr>
            <a:r>
              <a:rPr lang="en-US" dirty="0"/>
              <a:t>Activities/Athletics Code Meeting Fall Video</a:t>
            </a:r>
            <a:endParaRPr dirty="0"/>
          </a:p>
          <a:p>
            <a:pPr marL="571500" lvl="1" indent="-342900" algn="l" rtl="0">
              <a:lnSpc>
                <a:spcPct val="90000"/>
              </a:lnSpc>
              <a:spcBef>
                <a:spcPts val="0"/>
              </a:spcBef>
              <a:spcAft>
                <a:spcPts val="0"/>
              </a:spcAft>
              <a:buSzPts val="1440"/>
              <a:buFont typeface="Arial"/>
              <a:buChar char="►"/>
            </a:pPr>
            <a:r>
              <a:rPr lang="en-US" sz="1800" dirty="0"/>
              <a:t>Concussion Insurance Program</a:t>
            </a:r>
            <a:endParaRPr dirty="0"/>
          </a:p>
          <a:p>
            <a:pPr marL="571500" lvl="1" indent="-342900" algn="l" rtl="0">
              <a:lnSpc>
                <a:spcPct val="90000"/>
              </a:lnSpc>
              <a:spcBef>
                <a:spcPts val="0"/>
              </a:spcBef>
              <a:spcAft>
                <a:spcPts val="0"/>
              </a:spcAft>
              <a:buSzPts val="1440"/>
              <a:buFont typeface="Arial"/>
              <a:buChar char="►"/>
            </a:pPr>
            <a:r>
              <a:rPr lang="en-US" sz="1800" dirty="0"/>
              <a:t>Code Violations Statistics</a:t>
            </a:r>
            <a:endParaRPr dirty="0"/>
          </a:p>
          <a:p>
            <a:pPr marL="571500" lvl="1" indent="-342900" algn="l" rtl="0">
              <a:lnSpc>
                <a:spcPct val="90000"/>
              </a:lnSpc>
              <a:spcBef>
                <a:spcPts val="0"/>
              </a:spcBef>
              <a:spcAft>
                <a:spcPts val="0"/>
              </a:spcAft>
              <a:buSzPts val="1440"/>
              <a:buFont typeface="Arial"/>
              <a:buChar char="►"/>
            </a:pPr>
            <a:r>
              <a:rPr lang="en-US" sz="1800" dirty="0"/>
              <a:t>Holmen Booster Club Membership</a:t>
            </a:r>
            <a:endParaRPr dirty="0"/>
          </a:p>
          <a:p>
            <a:pPr marL="571500" lvl="1" indent="-251459" algn="l" rtl="0">
              <a:lnSpc>
                <a:spcPct val="90000"/>
              </a:lnSpc>
              <a:spcBef>
                <a:spcPts val="0"/>
              </a:spcBef>
              <a:spcAft>
                <a:spcPts val="0"/>
              </a:spcAft>
              <a:buSzPts val="1440"/>
              <a:buFont typeface="Arial"/>
              <a:buNone/>
            </a:pPr>
            <a:endParaRPr sz="1800" dirty="0"/>
          </a:p>
          <a:p>
            <a:pPr marL="0" lvl="1" indent="0" algn="l" rtl="0">
              <a:lnSpc>
                <a:spcPct val="90000"/>
              </a:lnSpc>
              <a:spcBef>
                <a:spcPts val="0"/>
              </a:spcBef>
              <a:spcAft>
                <a:spcPts val="0"/>
              </a:spcAft>
              <a:buSzPts val="1440"/>
              <a:buNone/>
            </a:pPr>
            <a:r>
              <a:rPr lang="en-US" sz="1800" u="sng" dirty="0">
                <a:solidFill>
                  <a:schemeClr val="hlink"/>
                </a:solidFill>
                <a:hlinkClick r:id="rId3"/>
              </a:rPr>
              <a:t>https://www.holmen.k12.wi.us/activities/index.cfm</a:t>
            </a:r>
            <a:endParaRPr sz="1800" u="sng" dirty="0">
              <a:solidFill>
                <a:schemeClr val="hlink"/>
              </a:solidFill>
            </a:endParaRPr>
          </a:p>
          <a:p>
            <a:pPr marL="0" lvl="0" indent="0" algn="l" rtl="0">
              <a:lnSpc>
                <a:spcPct val="90000"/>
              </a:lnSpc>
              <a:spcBef>
                <a:spcPts val="0"/>
              </a:spcBef>
              <a:spcAft>
                <a:spcPts val="0"/>
              </a:spcAft>
              <a:buSzPts val="1800"/>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0"/>
        <p:cNvGrpSpPr/>
        <p:nvPr/>
      </p:nvGrpSpPr>
      <p:grpSpPr>
        <a:xfrm>
          <a:off x="0" y="0"/>
          <a:ext cx="0" cy="0"/>
          <a:chOff x="0" y="0"/>
          <a:chExt cx="0" cy="0"/>
        </a:xfrm>
      </p:grpSpPr>
      <p:sp>
        <p:nvSpPr>
          <p:cNvPr id="231" name="Google Shape;231;p18"/>
          <p:cNvSpPr/>
          <p:nvPr/>
        </p:nvSpPr>
        <p:spPr>
          <a:xfrm>
            <a:off x="1" y="0"/>
            <a:ext cx="3070172" cy="68580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32" name="Google Shape;232;p18"/>
          <p:cNvSpPr/>
          <p:nvPr/>
        </p:nvSpPr>
        <p:spPr>
          <a:xfrm>
            <a:off x="3070172" y="0"/>
            <a:ext cx="9121828"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33" name="Google Shape;233;p18"/>
          <p:cNvSpPr/>
          <p:nvPr/>
        </p:nvSpPr>
        <p:spPr>
          <a:xfrm>
            <a:off x="1117423" y="1443035"/>
            <a:ext cx="3971932" cy="3971930"/>
          </a:xfrm>
          <a:prstGeom prst="ellipse">
            <a:avLst/>
          </a:prstGeom>
          <a:solidFill>
            <a:srgbClr val="FFFFFF"/>
          </a:solidFill>
          <a:ln w="31750" cap="flat" cmpd="sng">
            <a:solidFill>
              <a:srgbClr val="7421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34" name="Google Shape;234;p18"/>
          <p:cNvSpPr>
            <a:spLocks noGrp="1"/>
          </p:cNvSpPr>
          <p:nvPr>
            <p:ph type="title"/>
          </p:nvPr>
        </p:nvSpPr>
        <p:spPr>
          <a:xfrm>
            <a:off x="1260873" y="1586484"/>
            <a:ext cx="3685032" cy="3685032"/>
          </a:xfrm>
          <a:prstGeom prst="ellipse">
            <a:avLst/>
          </a:prstGeom>
          <a:solidFill>
            <a:srgbClr val="742117"/>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accent1"/>
              </a:buClr>
              <a:buSzPts val="3240"/>
              <a:buFont typeface="Trebuchet MS"/>
              <a:buNone/>
            </a:pPr>
            <a:br>
              <a:rPr lang="en-US" sz="3000">
                <a:solidFill>
                  <a:srgbClr val="FFFFFF"/>
                </a:solidFill>
              </a:rPr>
            </a:br>
            <a:r>
              <a:rPr lang="en-US" sz="3000">
                <a:solidFill>
                  <a:srgbClr val="FFFFFF"/>
                </a:solidFill>
              </a:rPr>
              <a:t>FOLLOW US!</a:t>
            </a:r>
            <a:br>
              <a:rPr lang="en-US" sz="3000">
                <a:solidFill>
                  <a:srgbClr val="FFFFFF"/>
                </a:solidFill>
              </a:rPr>
            </a:br>
            <a:endParaRPr sz="3000">
              <a:solidFill>
                <a:srgbClr val="FFFFFF"/>
              </a:solidFill>
            </a:endParaRPr>
          </a:p>
        </p:txBody>
      </p:sp>
      <p:sp>
        <p:nvSpPr>
          <p:cNvPr id="235" name="Google Shape;235;p18"/>
          <p:cNvSpPr txBox="1">
            <a:spLocks noGrp="1"/>
          </p:cNvSpPr>
          <p:nvPr>
            <p:ph type="body" idx="1"/>
          </p:nvPr>
        </p:nvSpPr>
        <p:spPr>
          <a:xfrm>
            <a:off x="5591695" y="1402080"/>
            <a:ext cx="5320696" cy="4053840"/>
          </a:xfrm>
          <a:prstGeom prst="rect">
            <a:avLst/>
          </a:prstGeom>
          <a:noFill/>
          <a:ln>
            <a:noFill/>
          </a:ln>
        </p:spPr>
        <p:txBody>
          <a:bodyPr spcFirstLastPara="1" wrap="square" lIns="91425" tIns="45700" rIns="91425" bIns="45700" anchor="ctr" anchorCtr="0">
            <a:normAutofit fontScale="92500" lnSpcReduction="20000"/>
          </a:bodyPr>
          <a:lstStyle/>
          <a:p>
            <a:pPr marL="342900" lvl="0" indent="-342900" algn="l" rtl="0">
              <a:lnSpc>
                <a:spcPct val="90000"/>
              </a:lnSpc>
              <a:spcBef>
                <a:spcPts val="1000"/>
              </a:spcBef>
              <a:spcAft>
                <a:spcPts val="0"/>
              </a:spcAft>
              <a:buSzPts val="1520"/>
              <a:buChar char="►"/>
            </a:pPr>
            <a:r>
              <a:rPr lang="en-US" dirty="0"/>
              <a:t>Join our Remind Group:</a:t>
            </a:r>
            <a:endParaRPr dirty="0"/>
          </a:p>
          <a:p>
            <a:pPr marL="571500" lvl="1" indent="-342900" algn="l" rtl="0">
              <a:lnSpc>
                <a:spcPct val="90000"/>
              </a:lnSpc>
              <a:spcBef>
                <a:spcPts val="1000"/>
              </a:spcBef>
              <a:spcAft>
                <a:spcPts val="0"/>
              </a:spcAft>
              <a:buSzPts val="1520"/>
              <a:buChar char="►"/>
            </a:pPr>
            <a:r>
              <a:rPr lang="en-US" sz="1800" b="1" dirty="0"/>
              <a:t>@holmenvo</a:t>
            </a:r>
            <a:endParaRPr sz="1800" b="1" dirty="0"/>
          </a:p>
          <a:p>
            <a:pPr marL="571500" lvl="1" indent="-342900" algn="l" rtl="0">
              <a:lnSpc>
                <a:spcPct val="90000"/>
              </a:lnSpc>
              <a:spcBef>
                <a:spcPts val="1000"/>
              </a:spcBef>
              <a:spcAft>
                <a:spcPts val="0"/>
              </a:spcAft>
              <a:buSzPts val="1520"/>
              <a:buChar char="►"/>
            </a:pPr>
            <a:r>
              <a:rPr lang="en-US" sz="1800" dirty="0"/>
              <a:t>Group Name</a:t>
            </a:r>
          </a:p>
          <a:p>
            <a:pPr marL="1028700" lvl="2">
              <a:lnSpc>
                <a:spcPct val="90000"/>
              </a:lnSpc>
              <a:buSzPts val="1520"/>
              <a:buChar char="►"/>
            </a:pPr>
            <a:r>
              <a:rPr lang="en-US" sz="1800" dirty="0"/>
              <a:t>Freshmen - HHS VB Class of 2027</a:t>
            </a:r>
          </a:p>
          <a:p>
            <a:pPr marL="1028700" lvl="2">
              <a:lnSpc>
                <a:spcPct val="90000"/>
              </a:lnSpc>
              <a:buSzPts val="1520"/>
              <a:buFont typeface="Arial"/>
              <a:buChar char="►"/>
            </a:pPr>
            <a:r>
              <a:rPr lang="en-US" sz="1800" dirty="0"/>
              <a:t>Sophomore - HHS VB Class of 2026</a:t>
            </a:r>
          </a:p>
          <a:p>
            <a:pPr marL="1028700" lvl="2">
              <a:lnSpc>
                <a:spcPct val="90000"/>
              </a:lnSpc>
              <a:buSzPts val="1520"/>
              <a:buFont typeface="Arial"/>
              <a:buChar char="►"/>
            </a:pPr>
            <a:r>
              <a:rPr lang="en-US" sz="1800" dirty="0"/>
              <a:t>Juniors - HHS VB Class of 2025</a:t>
            </a:r>
          </a:p>
          <a:p>
            <a:pPr marL="1028700" lvl="2">
              <a:lnSpc>
                <a:spcPct val="90000"/>
              </a:lnSpc>
              <a:buSzPts val="1520"/>
              <a:buFont typeface="Arial"/>
              <a:buChar char="►"/>
            </a:pPr>
            <a:r>
              <a:rPr lang="en-US" sz="1800" dirty="0"/>
              <a:t>Seniors - HHS VB Class of 2024</a:t>
            </a:r>
            <a:endParaRPr dirty="0"/>
          </a:p>
          <a:p>
            <a:pPr marL="571500" lvl="1" indent="-342900" algn="l" rtl="0">
              <a:lnSpc>
                <a:spcPct val="90000"/>
              </a:lnSpc>
              <a:spcBef>
                <a:spcPts val="1000"/>
              </a:spcBef>
              <a:spcAft>
                <a:spcPts val="0"/>
              </a:spcAft>
              <a:buSzPts val="1520"/>
              <a:buChar char="►"/>
            </a:pPr>
            <a:r>
              <a:rPr lang="en-US" sz="1800" dirty="0"/>
              <a:t>This is where we will post updates, schedules, and most up-to-date information</a:t>
            </a:r>
            <a:endParaRPr dirty="0"/>
          </a:p>
          <a:p>
            <a:pPr marL="342900" lvl="0" indent="-246380" algn="l" rtl="0">
              <a:lnSpc>
                <a:spcPct val="90000"/>
              </a:lnSpc>
              <a:spcBef>
                <a:spcPts val="1000"/>
              </a:spcBef>
              <a:spcAft>
                <a:spcPts val="0"/>
              </a:spcAft>
              <a:buSzPts val="1520"/>
              <a:buNone/>
            </a:pPr>
            <a:endParaRPr dirty="0"/>
          </a:p>
          <a:p>
            <a:pPr marL="342900" lvl="0" indent="-342900" algn="l" rtl="0">
              <a:lnSpc>
                <a:spcPct val="90000"/>
              </a:lnSpc>
              <a:spcBef>
                <a:spcPts val="1000"/>
              </a:spcBef>
              <a:spcAft>
                <a:spcPts val="0"/>
              </a:spcAft>
              <a:buSzPts val="1520"/>
              <a:buChar char="►"/>
            </a:pPr>
            <a:r>
              <a:rPr lang="en-US" dirty="0"/>
              <a:t>Follow us on our other social media accounts </a:t>
            </a:r>
            <a:endParaRPr dirty="0"/>
          </a:p>
          <a:p>
            <a:pPr marL="742950" lvl="1" indent="-314960" algn="l" rtl="0">
              <a:lnSpc>
                <a:spcPct val="90000"/>
              </a:lnSpc>
              <a:spcBef>
                <a:spcPts val="1000"/>
              </a:spcBef>
              <a:spcAft>
                <a:spcPts val="0"/>
              </a:spcAft>
              <a:buSzPts val="1900"/>
              <a:buChar char="►"/>
            </a:pPr>
            <a:r>
              <a:rPr lang="en-US" sz="1800" dirty="0"/>
              <a:t>Facebook (Holmen Vikings Volleyball)</a:t>
            </a:r>
            <a:endParaRPr dirty="0"/>
          </a:p>
          <a:p>
            <a:pPr marL="742950" lvl="1" indent="-314960" algn="l" rtl="0">
              <a:lnSpc>
                <a:spcPct val="90000"/>
              </a:lnSpc>
              <a:spcBef>
                <a:spcPts val="1000"/>
              </a:spcBef>
              <a:spcAft>
                <a:spcPts val="0"/>
              </a:spcAft>
              <a:buSzPts val="1900"/>
              <a:buChar char="►"/>
            </a:pPr>
            <a:r>
              <a:rPr lang="en-US" sz="1800" dirty="0"/>
              <a:t>Snapchat (@hhsvball) 	</a:t>
            </a:r>
            <a:endParaRPr sz="18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9"/>
        <p:cNvGrpSpPr/>
        <p:nvPr/>
      </p:nvGrpSpPr>
      <p:grpSpPr>
        <a:xfrm>
          <a:off x="0" y="0"/>
          <a:ext cx="0" cy="0"/>
          <a:chOff x="0" y="0"/>
          <a:chExt cx="0" cy="0"/>
        </a:xfrm>
      </p:grpSpPr>
      <p:sp>
        <p:nvSpPr>
          <p:cNvPr id="240" name="Google Shape;240;p19"/>
          <p:cNvSpPr/>
          <p:nvPr/>
        </p:nvSpPr>
        <p:spPr>
          <a:xfrm>
            <a:off x="1" y="0"/>
            <a:ext cx="3070172" cy="68580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41" name="Google Shape;241;p19"/>
          <p:cNvSpPr/>
          <p:nvPr/>
        </p:nvSpPr>
        <p:spPr>
          <a:xfrm>
            <a:off x="3070172" y="0"/>
            <a:ext cx="9121828"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42" name="Google Shape;242;p19"/>
          <p:cNvSpPr/>
          <p:nvPr/>
        </p:nvSpPr>
        <p:spPr>
          <a:xfrm>
            <a:off x="1117423" y="1443035"/>
            <a:ext cx="3971932" cy="3971930"/>
          </a:xfrm>
          <a:prstGeom prst="ellipse">
            <a:avLst/>
          </a:prstGeom>
          <a:solidFill>
            <a:srgbClr val="FFFFFF"/>
          </a:solidFill>
          <a:ln w="31750" cap="flat" cmpd="sng">
            <a:solidFill>
              <a:srgbClr val="7421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43" name="Google Shape;243;p19"/>
          <p:cNvSpPr>
            <a:spLocks noGrp="1"/>
          </p:cNvSpPr>
          <p:nvPr>
            <p:ph type="title"/>
          </p:nvPr>
        </p:nvSpPr>
        <p:spPr>
          <a:xfrm>
            <a:off x="1260873" y="1586484"/>
            <a:ext cx="3685032" cy="3685032"/>
          </a:xfrm>
          <a:prstGeom prst="ellipse">
            <a:avLst/>
          </a:prstGeom>
          <a:solidFill>
            <a:srgbClr val="742117"/>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accent1"/>
              </a:buClr>
              <a:buSzPts val="3600"/>
              <a:buFont typeface="Trebuchet MS"/>
              <a:buNone/>
            </a:pPr>
            <a:r>
              <a:rPr lang="en-US" sz="3000">
                <a:solidFill>
                  <a:srgbClr val="FFFFFF"/>
                </a:solidFill>
              </a:rPr>
              <a:t>ANY QUESTIONS/COMMENTS/CONCERNS? </a:t>
            </a:r>
            <a:endParaRPr/>
          </a:p>
        </p:txBody>
      </p:sp>
      <p:sp>
        <p:nvSpPr>
          <p:cNvPr id="244" name="Google Shape;244;p19"/>
          <p:cNvSpPr txBox="1">
            <a:spLocks noGrp="1"/>
          </p:cNvSpPr>
          <p:nvPr>
            <p:ph type="body" idx="1"/>
          </p:nvPr>
        </p:nvSpPr>
        <p:spPr>
          <a:xfrm>
            <a:off x="5591695" y="1402080"/>
            <a:ext cx="5320696" cy="4053840"/>
          </a:xfrm>
          <a:prstGeom prst="rect">
            <a:avLst/>
          </a:prstGeom>
          <a:noFill/>
          <a:ln>
            <a:noFill/>
          </a:ln>
        </p:spPr>
        <p:txBody>
          <a:bodyPr spcFirstLastPara="1" wrap="square" lIns="91425" tIns="45700" rIns="91425" bIns="45700" anchor="ctr" anchorCtr="0">
            <a:normAutofit/>
          </a:bodyPr>
          <a:lstStyle/>
          <a:p>
            <a:pPr marL="342900" lvl="0" indent="-342900" algn="l" rtl="0">
              <a:lnSpc>
                <a:spcPct val="100000"/>
              </a:lnSpc>
              <a:spcBef>
                <a:spcPts val="0"/>
              </a:spcBef>
              <a:spcAft>
                <a:spcPts val="0"/>
              </a:spcAft>
              <a:buSzPts val="1440"/>
              <a:buChar char="►"/>
            </a:pPr>
            <a:r>
              <a:rPr lang="en-US" sz="2000"/>
              <a:t>Ask away, OR…</a:t>
            </a:r>
            <a:endParaRPr/>
          </a:p>
          <a:p>
            <a:pPr marL="342900" lvl="0" indent="-342900" algn="l" rtl="0">
              <a:lnSpc>
                <a:spcPct val="100000"/>
              </a:lnSpc>
              <a:spcBef>
                <a:spcPts val="1000"/>
              </a:spcBef>
              <a:spcAft>
                <a:spcPts val="0"/>
              </a:spcAft>
              <a:buSzPts val="1440"/>
              <a:buChar char="►"/>
            </a:pPr>
            <a:r>
              <a:rPr lang="en-US" sz="2000"/>
              <a:t>Email Coach Kelly at </a:t>
            </a:r>
            <a:r>
              <a:rPr lang="en-US" sz="2000" u="sng">
                <a:solidFill>
                  <a:schemeClr val="hlink"/>
                </a:solidFill>
                <a:hlinkClick r:id="rId3"/>
              </a:rPr>
              <a:t>HolmenVolleyball@gmail.com</a:t>
            </a:r>
            <a:endParaRPr sz="2000"/>
          </a:p>
          <a:p>
            <a:pPr marL="342900" lvl="0" indent="-251459" algn="l" rtl="0">
              <a:lnSpc>
                <a:spcPct val="100000"/>
              </a:lnSpc>
              <a:spcBef>
                <a:spcPts val="1000"/>
              </a:spcBef>
              <a:spcAft>
                <a:spcPts val="0"/>
              </a:spcAft>
              <a:buSzPts val="1440"/>
              <a:buNone/>
            </a:pPr>
            <a:endParaRPr sz="2000"/>
          </a:p>
          <a:p>
            <a:pPr marL="342900" lvl="0" indent="-251459" algn="l" rtl="0">
              <a:lnSpc>
                <a:spcPct val="100000"/>
              </a:lnSpc>
              <a:spcBef>
                <a:spcPts val="1000"/>
              </a:spcBef>
              <a:spcAft>
                <a:spcPts val="0"/>
              </a:spcAft>
              <a:buSzPts val="1440"/>
              <a:buNone/>
            </a:pPr>
            <a:endParaRPr sz="2000"/>
          </a:p>
          <a:p>
            <a:pPr marL="0" lvl="0" indent="0" algn="l" rtl="0">
              <a:lnSpc>
                <a:spcPct val="100000"/>
              </a:lnSpc>
              <a:spcBef>
                <a:spcPts val="1000"/>
              </a:spcBef>
              <a:spcAft>
                <a:spcPts val="0"/>
              </a:spcAft>
              <a:buSzPts val="3520"/>
              <a:buNone/>
            </a:pPr>
            <a:r>
              <a:rPr lang="en-US" sz="2400" b="1"/>
              <a:t>Thank you for your time!</a:t>
            </a:r>
            <a:endParaRPr sz="2000" b="1" i="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5"/>
        <p:cNvGrpSpPr/>
        <p:nvPr/>
      </p:nvGrpSpPr>
      <p:grpSpPr>
        <a:xfrm>
          <a:off x="0" y="0"/>
          <a:ext cx="0" cy="0"/>
          <a:chOff x="0" y="0"/>
          <a:chExt cx="0" cy="0"/>
        </a:xfrm>
      </p:grpSpPr>
      <p:sp>
        <p:nvSpPr>
          <p:cNvPr id="106" name="Google Shape;106;p2"/>
          <p:cNvSpPr/>
          <p:nvPr/>
        </p:nvSpPr>
        <p:spPr>
          <a:xfrm>
            <a:off x="1" y="0"/>
            <a:ext cx="3070172" cy="68580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07" name="Google Shape;107;p2"/>
          <p:cNvSpPr/>
          <p:nvPr/>
        </p:nvSpPr>
        <p:spPr>
          <a:xfrm>
            <a:off x="3070172" y="0"/>
            <a:ext cx="9121828"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08" name="Google Shape;108;p2"/>
          <p:cNvSpPr/>
          <p:nvPr/>
        </p:nvSpPr>
        <p:spPr>
          <a:xfrm>
            <a:off x="1117423" y="1443035"/>
            <a:ext cx="3971932" cy="3971930"/>
          </a:xfrm>
          <a:prstGeom prst="ellipse">
            <a:avLst/>
          </a:prstGeom>
          <a:solidFill>
            <a:srgbClr val="FFFFFF"/>
          </a:solidFill>
          <a:ln w="31750" cap="flat" cmpd="sng">
            <a:solidFill>
              <a:srgbClr val="7421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09" name="Google Shape;109;p2"/>
          <p:cNvSpPr>
            <a:spLocks noGrp="1"/>
          </p:cNvSpPr>
          <p:nvPr>
            <p:ph type="title"/>
          </p:nvPr>
        </p:nvSpPr>
        <p:spPr>
          <a:xfrm>
            <a:off x="1260873" y="1586484"/>
            <a:ext cx="3685032" cy="3685032"/>
          </a:xfrm>
          <a:prstGeom prst="ellipse">
            <a:avLst/>
          </a:prstGeom>
          <a:solidFill>
            <a:srgbClr val="742117"/>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accent1"/>
              </a:buClr>
              <a:buSzPts val="3600"/>
              <a:buFont typeface="Trebuchet MS"/>
              <a:buNone/>
            </a:pPr>
            <a:r>
              <a:rPr lang="en-US">
                <a:solidFill>
                  <a:srgbClr val="FFFFFF"/>
                </a:solidFill>
              </a:rPr>
              <a:t>WELCOME TO </a:t>
            </a:r>
            <a:br>
              <a:rPr lang="en-US">
                <a:solidFill>
                  <a:srgbClr val="FFFFFF"/>
                </a:solidFill>
              </a:rPr>
            </a:br>
            <a:r>
              <a:rPr lang="en-US">
                <a:solidFill>
                  <a:srgbClr val="FFFFFF"/>
                </a:solidFill>
              </a:rPr>
              <a:t>HOLMEN HIGH SCHOOL VOLLEYBALL!</a:t>
            </a:r>
            <a:endParaRPr/>
          </a:p>
        </p:txBody>
      </p:sp>
      <p:sp>
        <p:nvSpPr>
          <p:cNvPr id="110" name="Google Shape;110;p2"/>
          <p:cNvSpPr txBox="1">
            <a:spLocks noGrp="1"/>
          </p:cNvSpPr>
          <p:nvPr>
            <p:ph type="body" idx="1"/>
          </p:nvPr>
        </p:nvSpPr>
        <p:spPr>
          <a:xfrm>
            <a:off x="5591695" y="1402080"/>
            <a:ext cx="6385152" cy="405384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2240"/>
              <a:buNone/>
            </a:pPr>
            <a:r>
              <a:rPr lang="en-US" sz="2000" b="1" u="sng" dirty="0"/>
              <a:t>High School Coaching Staff</a:t>
            </a:r>
            <a:endParaRPr dirty="0"/>
          </a:p>
          <a:p>
            <a:pPr marL="571500" lvl="0" indent="-342900" algn="l" rtl="0">
              <a:lnSpc>
                <a:spcPct val="100000"/>
              </a:lnSpc>
              <a:spcBef>
                <a:spcPts val="1000"/>
              </a:spcBef>
              <a:spcAft>
                <a:spcPts val="0"/>
              </a:spcAft>
              <a:buSzPts val="2240"/>
              <a:buChar char="•"/>
            </a:pPr>
            <a:r>
              <a:rPr lang="en-US" sz="2200" dirty="0"/>
              <a:t>Kelly Grabowenski, Head Varsity Coach</a:t>
            </a:r>
            <a:endParaRPr dirty="0"/>
          </a:p>
          <a:p>
            <a:pPr marL="571500" lvl="0" indent="-342900" algn="l" rtl="0">
              <a:lnSpc>
                <a:spcPct val="100000"/>
              </a:lnSpc>
              <a:spcBef>
                <a:spcPts val="1000"/>
              </a:spcBef>
              <a:spcAft>
                <a:spcPts val="0"/>
              </a:spcAft>
              <a:buSzPts val="2240"/>
              <a:buChar char="•"/>
            </a:pPr>
            <a:r>
              <a:rPr lang="en-US" sz="2200" dirty="0"/>
              <a:t>Nicky Rose, Assistant Varsity Coach</a:t>
            </a:r>
            <a:endParaRPr dirty="0"/>
          </a:p>
          <a:p>
            <a:pPr marL="571500" lvl="0" indent="-342900" algn="l" rtl="0">
              <a:lnSpc>
                <a:spcPct val="100000"/>
              </a:lnSpc>
              <a:spcBef>
                <a:spcPts val="1000"/>
              </a:spcBef>
              <a:spcAft>
                <a:spcPts val="0"/>
              </a:spcAft>
              <a:buSzPts val="2240"/>
              <a:buChar char="•"/>
            </a:pPr>
            <a:r>
              <a:rPr lang="en-US" sz="2200" dirty="0"/>
              <a:t>Chelsey George, Varsity Reserve Coach</a:t>
            </a:r>
            <a:endParaRPr dirty="0"/>
          </a:p>
          <a:p>
            <a:pPr marL="571500" lvl="0" indent="-342900" algn="l" rtl="0">
              <a:lnSpc>
                <a:spcPct val="100000"/>
              </a:lnSpc>
              <a:spcBef>
                <a:spcPts val="1000"/>
              </a:spcBef>
              <a:spcAft>
                <a:spcPts val="0"/>
              </a:spcAft>
              <a:buSzPts val="2240"/>
              <a:buChar char="•"/>
            </a:pPr>
            <a:r>
              <a:rPr lang="en-US" sz="2200" dirty="0"/>
              <a:t>Hanna </a:t>
            </a:r>
            <a:r>
              <a:rPr lang="en-US" sz="2200" dirty="0" err="1"/>
              <a:t>Niccum</a:t>
            </a:r>
            <a:r>
              <a:rPr lang="en-US" sz="2200" dirty="0"/>
              <a:t>, Junior Varsity Coach</a:t>
            </a:r>
          </a:p>
          <a:p>
            <a:pPr marL="571500" lvl="0" indent="-342900" algn="l" rtl="0">
              <a:lnSpc>
                <a:spcPct val="100000"/>
              </a:lnSpc>
              <a:spcBef>
                <a:spcPts val="1000"/>
              </a:spcBef>
              <a:spcAft>
                <a:spcPts val="0"/>
              </a:spcAft>
              <a:buSzPts val="2240"/>
              <a:buChar char="•"/>
            </a:pPr>
            <a:r>
              <a:rPr lang="en-US" sz="2200" dirty="0"/>
              <a:t>Hailey Becker, Freshmen Coach</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2"/>
        <p:cNvGrpSpPr/>
        <p:nvPr/>
      </p:nvGrpSpPr>
      <p:grpSpPr>
        <a:xfrm>
          <a:off x="0" y="0"/>
          <a:ext cx="0" cy="0"/>
          <a:chOff x="0" y="0"/>
          <a:chExt cx="0" cy="0"/>
        </a:xfrm>
      </p:grpSpPr>
      <p:sp>
        <p:nvSpPr>
          <p:cNvPr id="123" name="Google Shape;123;p3"/>
          <p:cNvSpPr/>
          <p:nvPr/>
        </p:nvSpPr>
        <p:spPr>
          <a:xfrm>
            <a:off x="1" y="0"/>
            <a:ext cx="3070172" cy="68580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24" name="Google Shape;124;p3"/>
          <p:cNvSpPr/>
          <p:nvPr/>
        </p:nvSpPr>
        <p:spPr>
          <a:xfrm>
            <a:off x="3070172" y="0"/>
            <a:ext cx="9121828"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25" name="Google Shape;125;p3"/>
          <p:cNvSpPr/>
          <p:nvPr/>
        </p:nvSpPr>
        <p:spPr>
          <a:xfrm>
            <a:off x="1117423" y="1443035"/>
            <a:ext cx="3971932" cy="3971930"/>
          </a:xfrm>
          <a:prstGeom prst="ellipse">
            <a:avLst/>
          </a:prstGeom>
          <a:solidFill>
            <a:srgbClr val="FFFFFF"/>
          </a:solidFill>
          <a:ln w="31750" cap="flat" cmpd="sng">
            <a:solidFill>
              <a:srgbClr val="7421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26" name="Google Shape;126;p3"/>
          <p:cNvSpPr>
            <a:spLocks noGrp="1"/>
          </p:cNvSpPr>
          <p:nvPr>
            <p:ph type="title"/>
          </p:nvPr>
        </p:nvSpPr>
        <p:spPr>
          <a:xfrm>
            <a:off x="1260873" y="1586484"/>
            <a:ext cx="3685032" cy="3685032"/>
          </a:xfrm>
          <a:prstGeom prst="ellipse">
            <a:avLst/>
          </a:prstGeom>
          <a:solidFill>
            <a:srgbClr val="742117"/>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accent1"/>
              </a:buClr>
              <a:buSzPts val="3600"/>
              <a:buFont typeface="Trebuchet MS"/>
              <a:buNone/>
            </a:pPr>
            <a:r>
              <a:rPr lang="en-US" sz="3000">
                <a:solidFill>
                  <a:srgbClr val="FFFFFF"/>
                </a:solidFill>
              </a:rPr>
              <a:t>WHAT ARE WE GOING TO DISCUSS TONIGHT? </a:t>
            </a:r>
            <a:endParaRPr/>
          </a:p>
        </p:txBody>
      </p:sp>
      <p:sp>
        <p:nvSpPr>
          <p:cNvPr id="127" name="Google Shape;127;p3"/>
          <p:cNvSpPr txBox="1">
            <a:spLocks noGrp="1"/>
          </p:cNvSpPr>
          <p:nvPr>
            <p:ph type="body" idx="1"/>
          </p:nvPr>
        </p:nvSpPr>
        <p:spPr>
          <a:xfrm>
            <a:off x="5591695" y="1402080"/>
            <a:ext cx="5320696" cy="4053840"/>
          </a:xfrm>
          <a:prstGeom prst="rect">
            <a:avLst/>
          </a:prstGeom>
          <a:noFill/>
          <a:ln>
            <a:noFill/>
          </a:ln>
        </p:spPr>
        <p:txBody>
          <a:bodyPr spcFirstLastPara="1" wrap="square" lIns="91425" tIns="45700" rIns="91425" bIns="45700" anchor="ctr" anchorCtr="0">
            <a:normAutofit/>
          </a:bodyPr>
          <a:lstStyle/>
          <a:p>
            <a:pPr marL="342900" lvl="0" indent="-342900" algn="l" rtl="0">
              <a:lnSpc>
                <a:spcPct val="100000"/>
              </a:lnSpc>
              <a:spcBef>
                <a:spcPts val="0"/>
              </a:spcBef>
              <a:spcAft>
                <a:spcPts val="0"/>
              </a:spcAft>
              <a:buSzPts val="1920"/>
              <a:buFont typeface="Arial"/>
              <a:buChar char="►"/>
            </a:pPr>
            <a:r>
              <a:rPr lang="en-US" sz="2000" dirty="0"/>
              <a:t>Start Date and Tryouts</a:t>
            </a:r>
            <a:endParaRPr dirty="0"/>
          </a:p>
          <a:p>
            <a:pPr marL="342900" lvl="0" indent="-342900" algn="l" rtl="0">
              <a:lnSpc>
                <a:spcPct val="100000"/>
              </a:lnSpc>
              <a:spcBef>
                <a:spcPts val="0"/>
              </a:spcBef>
              <a:spcAft>
                <a:spcPts val="0"/>
              </a:spcAft>
              <a:buSzPts val="1920"/>
              <a:buFont typeface="Arial"/>
              <a:buChar char="►"/>
            </a:pPr>
            <a:r>
              <a:rPr lang="en-US" sz="2000" dirty="0"/>
              <a:t>Player/Parent Handbook</a:t>
            </a:r>
            <a:endParaRPr dirty="0"/>
          </a:p>
          <a:p>
            <a:pPr marL="342900" lvl="0" indent="-342900" algn="l" rtl="0">
              <a:lnSpc>
                <a:spcPct val="100000"/>
              </a:lnSpc>
              <a:spcBef>
                <a:spcPts val="0"/>
              </a:spcBef>
              <a:spcAft>
                <a:spcPts val="0"/>
              </a:spcAft>
              <a:buSzPts val="1920"/>
              <a:buFont typeface="Arial"/>
              <a:buChar char="►"/>
            </a:pPr>
            <a:r>
              <a:rPr lang="en-US" sz="2000" dirty="0"/>
              <a:t>Pillars of Character</a:t>
            </a:r>
            <a:endParaRPr dirty="0"/>
          </a:p>
          <a:p>
            <a:pPr marL="342900" lvl="0" indent="-342900" algn="l" rtl="0">
              <a:lnSpc>
                <a:spcPct val="100000"/>
              </a:lnSpc>
              <a:spcBef>
                <a:spcPts val="0"/>
              </a:spcBef>
              <a:spcAft>
                <a:spcPts val="0"/>
              </a:spcAft>
              <a:buSzPts val="1920"/>
              <a:buFont typeface="Arial"/>
              <a:buChar char="►"/>
            </a:pPr>
            <a:r>
              <a:rPr lang="en-US" sz="2000" dirty="0"/>
              <a:t>Lettering Criteria</a:t>
            </a:r>
            <a:endParaRPr dirty="0"/>
          </a:p>
          <a:p>
            <a:pPr marL="342900" lvl="0" indent="-342900" algn="l" rtl="0">
              <a:lnSpc>
                <a:spcPct val="100000"/>
              </a:lnSpc>
              <a:spcBef>
                <a:spcPts val="0"/>
              </a:spcBef>
              <a:spcAft>
                <a:spcPts val="0"/>
              </a:spcAft>
              <a:buSzPts val="1920"/>
              <a:buChar char="►"/>
            </a:pPr>
            <a:r>
              <a:rPr lang="en-US" sz="2000" dirty="0"/>
              <a:t>2023 Fall Schedule</a:t>
            </a:r>
            <a:endParaRPr dirty="0"/>
          </a:p>
          <a:p>
            <a:pPr marL="342900" lvl="0" indent="-342900" algn="l" rtl="0">
              <a:lnSpc>
                <a:spcPct val="100000"/>
              </a:lnSpc>
              <a:spcBef>
                <a:spcPts val="0"/>
              </a:spcBef>
              <a:spcAft>
                <a:spcPts val="0"/>
              </a:spcAft>
              <a:buSzPts val="1920"/>
              <a:buChar char="►"/>
            </a:pPr>
            <a:r>
              <a:rPr lang="en-US" sz="2000" dirty="0"/>
              <a:t>Fan Apparel &amp; Practice T-Shirts</a:t>
            </a:r>
            <a:endParaRPr sz="2000" dirty="0"/>
          </a:p>
          <a:p>
            <a:pPr marL="342900" lvl="0" indent="-342900" algn="l" rtl="0">
              <a:lnSpc>
                <a:spcPct val="100000"/>
              </a:lnSpc>
              <a:spcBef>
                <a:spcPts val="0"/>
              </a:spcBef>
              <a:spcAft>
                <a:spcPts val="0"/>
              </a:spcAft>
              <a:buSzPts val="1920"/>
              <a:buChar char="►"/>
            </a:pPr>
            <a:r>
              <a:rPr lang="en-US" dirty="0"/>
              <a:t>Player Pack Apparel</a:t>
            </a:r>
            <a:endParaRPr dirty="0"/>
          </a:p>
          <a:p>
            <a:pPr marL="342900" lvl="0" indent="-342900" algn="l" rtl="0">
              <a:lnSpc>
                <a:spcPct val="100000"/>
              </a:lnSpc>
              <a:spcBef>
                <a:spcPts val="0"/>
              </a:spcBef>
              <a:spcAft>
                <a:spcPts val="0"/>
              </a:spcAft>
              <a:buSzPts val="1920"/>
              <a:buChar char="►"/>
            </a:pPr>
            <a:r>
              <a:rPr lang="en-US" sz="2000" dirty="0"/>
              <a:t>Additional Requirements &amp; Information</a:t>
            </a:r>
            <a:endParaRPr dirty="0"/>
          </a:p>
          <a:p>
            <a:pPr marL="342900" lvl="0" indent="-342900" algn="l" rtl="0">
              <a:lnSpc>
                <a:spcPct val="100000"/>
              </a:lnSpc>
              <a:spcBef>
                <a:spcPts val="0"/>
              </a:spcBef>
              <a:spcAft>
                <a:spcPts val="0"/>
              </a:spcAft>
              <a:buSzPts val="1920"/>
              <a:buChar char="►"/>
            </a:pPr>
            <a:r>
              <a:rPr lang="en-US" sz="2000" dirty="0"/>
              <a:t>Remind Group/Social Media</a:t>
            </a:r>
            <a:endParaRPr dirty="0"/>
          </a:p>
          <a:p>
            <a:pPr marL="342900" lvl="0" indent="-342900" algn="l" rtl="0">
              <a:lnSpc>
                <a:spcPct val="100000"/>
              </a:lnSpc>
              <a:spcBef>
                <a:spcPts val="0"/>
              </a:spcBef>
              <a:spcAft>
                <a:spcPts val="0"/>
              </a:spcAft>
              <a:buSzPts val="1920"/>
              <a:buChar char="►"/>
            </a:pPr>
            <a:r>
              <a:rPr lang="en-US" sz="2000" dirty="0"/>
              <a:t>Questions</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1"/>
        <p:cNvGrpSpPr/>
        <p:nvPr/>
      </p:nvGrpSpPr>
      <p:grpSpPr>
        <a:xfrm>
          <a:off x="0" y="0"/>
          <a:ext cx="0" cy="0"/>
          <a:chOff x="0" y="0"/>
          <a:chExt cx="0" cy="0"/>
        </a:xfrm>
      </p:grpSpPr>
      <p:sp>
        <p:nvSpPr>
          <p:cNvPr id="132" name="Google Shape;132;p4"/>
          <p:cNvSpPr/>
          <p:nvPr/>
        </p:nvSpPr>
        <p:spPr>
          <a:xfrm>
            <a:off x="1" y="0"/>
            <a:ext cx="3070172" cy="6858000"/>
          </a:xfrm>
          <a:prstGeom prst="rect">
            <a:avLst/>
          </a:prstGeom>
          <a:solidFill>
            <a:schemeClr val="bg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33" name="Google Shape;133;p4"/>
          <p:cNvSpPr/>
          <p:nvPr/>
        </p:nvSpPr>
        <p:spPr>
          <a:xfrm>
            <a:off x="3070172" y="0"/>
            <a:ext cx="9121828"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34" name="Google Shape;134;p4"/>
          <p:cNvSpPr/>
          <p:nvPr/>
        </p:nvSpPr>
        <p:spPr>
          <a:xfrm>
            <a:off x="1117423" y="1443035"/>
            <a:ext cx="3971932" cy="3971930"/>
          </a:xfrm>
          <a:prstGeom prst="ellipse">
            <a:avLst/>
          </a:prstGeom>
          <a:solidFill>
            <a:srgbClr val="FFFFFF"/>
          </a:solidFill>
          <a:ln w="31750" cap="flat" cmpd="sng">
            <a:solidFill>
              <a:srgbClr val="7421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35" name="Google Shape;135;p4"/>
          <p:cNvSpPr>
            <a:spLocks noGrp="1"/>
          </p:cNvSpPr>
          <p:nvPr>
            <p:ph type="title"/>
          </p:nvPr>
        </p:nvSpPr>
        <p:spPr>
          <a:xfrm>
            <a:off x="1260873" y="1586484"/>
            <a:ext cx="3685032" cy="3685032"/>
          </a:xfrm>
          <a:prstGeom prst="ellipse">
            <a:avLst/>
          </a:prstGeom>
          <a:solidFill>
            <a:srgbClr val="742117"/>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accent1"/>
              </a:buClr>
              <a:buSzPts val="3600"/>
              <a:buFont typeface="Trebuchet MS"/>
              <a:buNone/>
            </a:pPr>
            <a:r>
              <a:rPr lang="en-US" sz="3000" dirty="0">
                <a:solidFill>
                  <a:srgbClr val="FFFFFF"/>
                </a:solidFill>
              </a:rPr>
              <a:t>START DATE &amp; TRYOUTS</a:t>
            </a:r>
            <a:endParaRPr dirty="0"/>
          </a:p>
        </p:txBody>
      </p:sp>
      <p:sp>
        <p:nvSpPr>
          <p:cNvPr id="136" name="Google Shape;136;p4"/>
          <p:cNvSpPr txBox="1">
            <a:spLocks noGrp="1"/>
          </p:cNvSpPr>
          <p:nvPr>
            <p:ph type="body" idx="1"/>
          </p:nvPr>
        </p:nvSpPr>
        <p:spPr>
          <a:xfrm>
            <a:off x="5232804" y="895350"/>
            <a:ext cx="6797831" cy="5353050"/>
          </a:xfrm>
          <a:prstGeom prst="rect">
            <a:avLst/>
          </a:prstGeom>
          <a:noFill/>
          <a:ln>
            <a:noFill/>
          </a:ln>
        </p:spPr>
        <p:txBody>
          <a:bodyPr spcFirstLastPara="1" wrap="square" lIns="91425" tIns="45700" rIns="91425" bIns="45700" anchor="ctr" anchorCtr="0">
            <a:normAutofit lnSpcReduction="10000"/>
          </a:bodyPr>
          <a:lstStyle/>
          <a:p>
            <a:pPr marL="0" lvl="0" indent="0" algn="l" rtl="0">
              <a:lnSpc>
                <a:spcPct val="90000"/>
              </a:lnSpc>
              <a:spcBef>
                <a:spcPts val="0"/>
              </a:spcBef>
              <a:spcAft>
                <a:spcPts val="0"/>
              </a:spcAft>
              <a:buSzPts val="1360"/>
              <a:buNone/>
            </a:pPr>
            <a:r>
              <a:rPr lang="en-US" b="1" dirty="0"/>
              <a:t>TRYOUTS: </a:t>
            </a:r>
            <a:endParaRPr b="1" dirty="0"/>
          </a:p>
          <a:p>
            <a:pPr marL="342900" lvl="0" indent="-342900" algn="l" rtl="0">
              <a:lnSpc>
                <a:spcPct val="90000"/>
              </a:lnSpc>
              <a:spcBef>
                <a:spcPts val="0"/>
              </a:spcBef>
              <a:spcAft>
                <a:spcPts val="0"/>
              </a:spcAft>
              <a:buSzPts val="1360"/>
              <a:buChar char="►"/>
            </a:pPr>
            <a:r>
              <a:rPr lang="en-US" dirty="0"/>
              <a:t>Monday, August 14</a:t>
            </a:r>
            <a:r>
              <a:rPr lang="en-US" baseline="30000" dirty="0"/>
              <a:t>th</a:t>
            </a:r>
            <a:r>
              <a:rPr lang="en-US" dirty="0"/>
              <a:t> </a:t>
            </a:r>
            <a:r>
              <a:rPr lang="en-US" u="sng" dirty="0"/>
              <a:t>AND</a:t>
            </a:r>
            <a:r>
              <a:rPr lang="en-US" dirty="0"/>
              <a:t> Tuesday, August 15</a:t>
            </a:r>
            <a:r>
              <a:rPr lang="en-US" baseline="30000" dirty="0"/>
              <a:t>th</a:t>
            </a:r>
            <a:r>
              <a:rPr lang="en-US" dirty="0"/>
              <a:t> </a:t>
            </a:r>
            <a:endParaRPr dirty="0"/>
          </a:p>
          <a:p>
            <a:pPr marL="685800" lvl="2" indent="-228600" algn="l" rtl="0">
              <a:lnSpc>
                <a:spcPct val="90000"/>
              </a:lnSpc>
              <a:spcBef>
                <a:spcPts val="0"/>
              </a:spcBef>
              <a:spcAft>
                <a:spcPts val="0"/>
              </a:spcAft>
              <a:buSzPts val="1360"/>
              <a:buChar char="•"/>
            </a:pPr>
            <a:r>
              <a:rPr lang="en-US" sz="1800" dirty="0"/>
              <a:t>12:30-4:00pm – Grade 9</a:t>
            </a:r>
            <a:endParaRPr dirty="0"/>
          </a:p>
          <a:p>
            <a:pPr marL="685800" lvl="2" indent="-228600" algn="l" rtl="0">
              <a:lnSpc>
                <a:spcPct val="90000"/>
              </a:lnSpc>
              <a:spcBef>
                <a:spcPts val="0"/>
              </a:spcBef>
              <a:spcAft>
                <a:spcPts val="0"/>
              </a:spcAft>
              <a:buSzPts val="1360"/>
              <a:buChar char="•"/>
            </a:pPr>
            <a:r>
              <a:rPr lang="en-US" sz="1800" dirty="0"/>
              <a:t>4:30-8:00pm – Grades 10-12</a:t>
            </a:r>
            <a:endParaRPr sz="1800" dirty="0"/>
          </a:p>
          <a:p>
            <a:pPr marL="342900" lvl="0" indent="-342900" algn="l" rtl="0">
              <a:lnSpc>
                <a:spcPct val="90000"/>
              </a:lnSpc>
              <a:spcBef>
                <a:spcPts val="1000"/>
              </a:spcBef>
              <a:spcAft>
                <a:spcPts val="0"/>
              </a:spcAft>
              <a:buSzPts val="1360"/>
              <a:buChar char="►"/>
            </a:pPr>
            <a:r>
              <a:rPr lang="en-US" dirty="0"/>
              <a:t>Players </a:t>
            </a:r>
            <a:r>
              <a:rPr lang="en-US" u="sng" dirty="0"/>
              <a:t>must</a:t>
            </a:r>
            <a:r>
              <a:rPr lang="en-US" dirty="0"/>
              <a:t> attend </a:t>
            </a:r>
            <a:r>
              <a:rPr lang="en-US" u="sng" dirty="0"/>
              <a:t>both</a:t>
            </a:r>
            <a:r>
              <a:rPr lang="en-US" dirty="0"/>
              <a:t> days to be eligible to make a team</a:t>
            </a:r>
            <a:endParaRPr dirty="0"/>
          </a:p>
          <a:p>
            <a:pPr marL="342900" lvl="0" indent="-342900" algn="l" rtl="0">
              <a:lnSpc>
                <a:spcPct val="90000"/>
              </a:lnSpc>
              <a:spcBef>
                <a:spcPts val="1000"/>
              </a:spcBef>
              <a:spcAft>
                <a:spcPts val="0"/>
              </a:spcAft>
              <a:buSzPts val="1360"/>
              <a:buChar char="►"/>
            </a:pPr>
            <a:r>
              <a:rPr lang="en-US" dirty="0"/>
              <a:t>Players </a:t>
            </a:r>
            <a:r>
              <a:rPr lang="en-US" u="sng" dirty="0"/>
              <a:t>must</a:t>
            </a:r>
            <a:r>
              <a:rPr lang="en-US" dirty="0"/>
              <a:t> have online registration completed AND signed physical card on file with the athletic office </a:t>
            </a:r>
            <a:r>
              <a:rPr lang="en-US" u="sng" dirty="0"/>
              <a:t>no later than </a:t>
            </a:r>
            <a:r>
              <a:rPr lang="en-US" dirty="0"/>
              <a:t>Friday, August 11</a:t>
            </a:r>
            <a:r>
              <a:rPr lang="en-US" baseline="30000" dirty="0"/>
              <a:t>th</a:t>
            </a:r>
            <a:r>
              <a:rPr lang="en-US" dirty="0"/>
              <a:t> otherwise athlete will not be able to tryout.</a:t>
            </a:r>
            <a:endParaRPr dirty="0"/>
          </a:p>
          <a:p>
            <a:pPr marL="342900" lvl="0" indent="-342900" algn="l" rtl="0">
              <a:lnSpc>
                <a:spcPct val="90000"/>
              </a:lnSpc>
              <a:spcBef>
                <a:spcPts val="1000"/>
              </a:spcBef>
              <a:spcAft>
                <a:spcPts val="0"/>
              </a:spcAft>
              <a:buSzPts val="1360"/>
              <a:buChar char="►"/>
            </a:pPr>
            <a:r>
              <a:rPr lang="en-US" dirty="0"/>
              <a:t>At the end of tryouts on Tuesday, players will be given a confidential letter with their tryout results. All spots are EARNED – no players are guaranteed to make a team.</a:t>
            </a:r>
          </a:p>
          <a:p>
            <a:pPr marL="342900" lvl="0" indent="-342900" algn="l" rtl="0">
              <a:lnSpc>
                <a:spcPct val="90000"/>
              </a:lnSpc>
              <a:spcBef>
                <a:spcPts val="1000"/>
              </a:spcBef>
              <a:spcAft>
                <a:spcPts val="0"/>
              </a:spcAft>
              <a:buSzPts val="1360"/>
              <a:buChar char="►"/>
            </a:pPr>
            <a:r>
              <a:rPr lang="en-US" dirty="0"/>
              <a:t>Letters will contain the decision that was made, information on how to set up follow-up meetings if you would like one.</a:t>
            </a:r>
            <a:endParaRPr dirty="0"/>
          </a:p>
          <a:p>
            <a:pPr marL="342900" lvl="0" indent="-342900" algn="l" rtl="0">
              <a:lnSpc>
                <a:spcPct val="90000"/>
              </a:lnSpc>
              <a:spcBef>
                <a:spcPts val="1000"/>
              </a:spcBef>
              <a:spcAft>
                <a:spcPts val="0"/>
              </a:spcAft>
              <a:buSzPts val="1360"/>
              <a:buChar char="►"/>
            </a:pPr>
            <a:r>
              <a:rPr lang="en-US" dirty="0"/>
              <a:t>Players are NOT ALLOWED to open their letters on campus</a:t>
            </a:r>
            <a:endParaRPr dirty="0"/>
          </a:p>
          <a:p>
            <a:pPr marL="342900" lvl="0" indent="-342900" algn="l" rtl="0">
              <a:lnSpc>
                <a:spcPct val="90000"/>
              </a:lnSpc>
              <a:spcBef>
                <a:spcPts val="1000"/>
              </a:spcBef>
              <a:spcAft>
                <a:spcPts val="0"/>
              </a:spcAft>
              <a:buSzPts val="1360"/>
              <a:buChar char="►"/>
            </a:pPr>
            <a:r>
              <a:rPr lang="en-US" dirty="0"/>
              <a:t>On average, we keep 12-14 players per team </a:t>
            </a:r>
            <a:endParaRPr dirty="0"/>
          </a:p>
          <a:p>
            <a:pPr marL="342900" lvl="0" indent="-342900" algn="l" rtl="0">
              <a:lnSpc>
                <a:spcPct val="90000"/>
              </a:lnSpc>
              <a:spcBef>
                <a:spcPts val="1000"/>
              </a:spcBef>
              <a:spcAft>
                <a:spcPts val="0"/>
              </a:spcAft>
              <a:buSzPts val="1360"/>
              <a:buChar char="►"/>
            </a:pPr>
            <a:r>
              <a:rPr lang="en-US" dirty="0"/>
              <a:t>Please note that we have many more athletes registered than we have spots available, so we will be making cuts this year</a:t>
            </a:r>
            <a:endParaRPr dirty="0"/>
          </a:p>
          <a:p>
            <a:pPr marL="457200" lvl="0" indent="-342900" algn="l" rtl="0">
              <a:lnSpc>
                <a:spcPct val="90000"/>
              </a:lnSpc>
              <a:spcBef>
                <a:spcPts val="1000"/>
              </a:spcBef>
              <a:spcAft>
                <a:spcPts val="0"/>
              </a:spcAft>
              <a:buSzPts val="1800"/>
              <a:buChar char="►"/>
            </a:pPr>
            <a:r>
              <a:rPr lang="en-US" b="1" dirty="0"/>
              <a:t>First Day of Team Practices:  Wednesday, August 16th</a:t>
            </a:r>
            <a:endParaRPr dirty="0"/>
          </a:p>
          <a:p>
            <a:pPr marL="342900" lvl="0" indent="-251459" algn="l" rtl="0">
              <a:lnSpc>
                <a:spcPct val="90000"/>
              </a:lnSpc>
              <a:spcBef>
                <a:spcPts val="1000"/>
              </a:spcBef>
              <a:spcAft>
                <a:spcPts val="0"/>
              </a:spcAft>
              <a:buSzPts val="1440"/>
              <a:buNone/>
            </a:pPr>
            <a:endParaRPr sz="1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0"/>
        <p:cNvGrpSpPr/>
        <p:nvPr/>
      </p:nvGrpSpPr>
      <p:grpSpPr>
        <a:xfrm>
          <a:off x="0" y="0"/>
          <a:ext cx="0" cy="0"/>
          <a:chOff x="0" y="0"/>
          <a:chExt cx="0" cy="0"/>
        </a:xfrm>
      </p:grpSpPr>
      <p:sp>
        <p:nvSpPr>
          <p:cNvPr id="141" name="Google Shape;141;p5"/>
          <p:cNvSpPr/>
          <p:nvPr/>
        </p:nvSpPr>
        <p:spPr>
          <a:xfrm>
            <a:off x="1" y="0"/>
            <a:ext cx="3070172" cy="68580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42" name="Google Shape;142;p5"/>
          <p:cNvSpPr/>
          <p:nvPr/>
        </p:nvSpPr>
        <p:spPr>
          <a:xfrm>
            <a:off x="3070172" y="0"/>
            <a:ext cx="9121828"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43" name="Google Shape;143;p5"/>
          <p:cNvSpPr/>
          <p:nvPr/>
        </p:nvSpPr>
        <p:spPr>
          <a:xfrm>
            <a:off x="1117423" y="1443035"/>
            <a:ext cx="3971932" cy="3971930"/>
          </a:xfrm>
          <a:prstGeom prst="ellipse">
            <a:avLst/>
          </a:prstGeom>
          <a:solidFill>
            <a:srgbClr val="FFFFFF"/>
          </a:solidFill>
          <a:ln w="31750" cap="flat" cmpd="sng">
            <a:solidFill>
              <a:srgbClr val="7421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44" name="Google Shape;144;p5"/>
          <p:cNvSpPr>
            <a:spLocks noGrp="1"/>
          </p:cNvSpPr>
          <p:nvPr>
            <p:ph type="title"/>
          </p:nvPr>
        </p:nvSpPr>
        <p:spPr>
          <a:xfrm>
            <a:off x="1260873" y="1586484"/>
            <a:ext cx="3685032" cy="3685032"/>
          </a:xfrm>
          <a:prstGeom prst="ellipse">
            <a:avLst/>
          </a:prstGeom>
          <a:solidFill>
            <a:srgbClr val="742117"/>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accent1"/>
              </a:buClr>
              <a:buSzPts val="3600"/>
              <a:buFont typeface="Trebuchet MS"/>
              <a:buNone/>
            </a:pPr>
            <a:r>
              <a:rPr lang="en-US" sz="3000">
                <a:solidFill>
                  <a:srgbClr val="FFFFFF"/>
                </a:solidFill>
              </a:rPr>
              <a:t>HANDBOOK</a:t>
            </a:r>
            <a:endParaRPr/>
          </a:p>
        </p:txBody>
      </p:sp>
      <p:sp>
        <p:nvSpPr>
          <p:cNvPr id="145" name="Google Shape;145;p5"/>
          <p:cNvSpPr txBox="1">
            <a:spLocks noGrp="1"/>
          </p:cNvSpPr>
          <p:nvPr>
            <p:ph type="body" idx="1"/>
          </p:nvPr>
        </p:nvSpPr>
        <p:spPr>
          <a:xfrm>
            <a:off x="5232804" y="895350"/>
            <a:ext cx="6387695" cy="5353050"/>
          </a:xfrm>
          <a:prstGeom prst="rect">
            <a:avLst/>
          </a:prstGeom>
          <a:noFill/>
          <a:ln>
            <a:noFill/>
          </a:ln>
        </p:spPr>
        <p:txBody>
          <a:bodyPr spcFirstLastPara="1" wrap="square" lIns="91425" tIns="45700" rIns="91425" bIns="45700" anchor="ctr" anchorCtr="0">
            <a:normAutofit/>
          </a:bodyPr>
          <a:lstStyle/>
          <a:p>
            <a:pPr marL="228600" lvl="0" indent="-228600" algn="l" rtl="0">
              <a:lnSpc>
                <a:spcPct val="90000"/>
              </a:lnSpc>
              <a:spcBef>
                <a:spcPts val="0"/>
              </a:spcBef>
              <a:spcAft>
                <a:spcPts val="0"/>
              </a:spcAft>
              <a:buSzPts val="1360"/>
              <a:buChar char="•"/>
            </a:pPr>
            <a:r>
              <a:rPr lang="en-US"/>
              <a:t>It is </a:t>
            </a:r>
            <a:r>
              <a:rPr lang="en-US" b="1" u="sng"/>
              <a:t>extremely</a:t>
            </a:r>
            <a:r>
              <a:rPr lang="en-US"/>
              <a:t> important that all players and parents read through the entire handbook. Our players need to know and understand expectations on the first day of tryouts.  </a:t>
            </a:r>
            <a:endParaRPr/>
          </a:p>
          <a:p>
            <a:pPr marL="228600" lvl="0" indent="-142240" algn="l" rtl="0">
              <a:lnSpc>
                <a:spcPct val="90000"/>
              </a:lnSpc>
              <a:spcBef>
                <a:spcPts val="0"/>
              </a:spcBef>
              <a:spcAft>
                <a:spcPts val="0"/>
              </a:spcAft>
              <a:buSzPts val="1360"/>
              <a:buNone/>
            </a:pPr>
            <a:endParaRPr/>
          </a:p>
          <a:p>
            <a:pPr marL="228600" lvl="0" indent="-228600" algn="l" rtl="0">
              <a:lnSpc>
                <a:spcPct val="90000"/>
              </a:lnSpc>
              <a:spcBef>
                <a:spcPts val="0"/>
              </a:spcBef>
              <a:spcAft>
                <a:spcPts val="0"/>
              </a:spcAft>
              <a:buSzPts val="1360"/>
              <a:buChar char="•"/>
            </a:pPr>
            <a:r>
              <a:rPr lang="en-US"/>
              <a:t>We require a signed player/parent contract prior to first day of team practices to indicate everyone has read and understands all expectations prior to the start of tryouts. </a:t>
            </a:r>
            <a:endParaRPr/>
          </a:p>
          <a:p>
            <a:pPr marL="228600" lvl="0" indent="-142240" algn="l" rtl="0">
              <a:lnSpc>
                <a:spcPct val="90000"/>
              </a:lnSpc>
              <a:spcBef>
                <a:spcPts val="0"/>
              </a:spcBef>
              <a:spcAft>
                <a:spcPts val="0"/>
              </a:spcAft>
              <a:buSzPts val="1360"/>
              <a:buNone/>
            </a:pPr>
            <a:endParaRPr/>
          </a:p>
          <a:p>
            <a:pPr marL="0" lvl="0" indent="0" algn="l" rtl="0">
              <a:lnSpc>
                <a:spcPct val="90000"/>
              </a:lnSpc>
              <a:spcBef>
                <a:spcPts val="0"/>
              </a:spcBef>
              <a:spcAft>
                <a:spcPts val="0"/>
              </a:spcAft>
              <a:buSzPts val="1360"/>
              <a:buNone/>
            </a:pPr>
            <a:r>
              <a:rPr lang="en-US" b="1"/>
              <a:t>Code of Conduct: </a:t>
            </a:r>
            <a:endParaRPr/>
          </a:p>
          <a:p>
            <a:pPr marL="0" lvl="0" indent="0" algn="l" rtl="0">
              <a:lnSpc>
                <a:spcPct val="90000"/>
              </a:lnSpc>
              <a:spcBef>
                <a:spcPts val="0"/>
              </a:spcBef>
              <a:spcAft>
                <a:spcPts val="0"/>
              </a:spcAft>
              <a:buSzPts val="1360"/>
              <a:buNone/>
            </a:pPr>
            <a:r>
              <a:rPr lang="en-US" sz="1600" i="1"/>
              <a:t>We expect athletes to convey sportsmanship by being respectful of teammates, coaches, parents, competitors, and rules of the game; exhibiting grace in the event of losing; and keeping a positive attitude at all times.  While our goal is to be successful, competitive, and have fun, we do not want to jeopardize the reputation of our team, families, school, or community. There are many responsibilities associated with being a member of the volleyball program. Conditioning and training is not always fun, but it is necessary to prepare athletes for the physical and mental intensity associated with the game of volleyball. Be a good role model and lead by example. Every player should work hard during practices and competitions, actively encourage and show support for their teammates. </a:t>
            </a:r>
            <a:endParaRPr/>
          </a:p>
          <a:p>
            <a:pPr marL="0" lvl="0" indent="0" algn="l" rtl="0">
              <a:lnSpc>
                <a:spcPct val="90000"/>
              </a:lnSpc>
              <a:spcBef>
                <a:spcPts val="0"/>
              </a:spcBef>
              <a:spcAft>
                <a:spcPts val="0"/>
              </a:spcAft>
              <a:buSzPts val="1360"/>
              <a:buNone/>
            </a:pPr>
            <a:endParaRPr sz="1100"/>
          </a:p>
          <a:p>
            <a:pPr marL="0" lvl="0" indent="0" algn="l" rtl="0">
              <a:lnSpc>
                <a:spcPct val="90000"/>
              </a:lnSpc>
              <a:spcBef>
                <a:spcPts val="0"/>
              </a:spcBef>
              <a:spcAft>
                <a:spcPts val="0"/>
              </a:spcAft>
              <a:buSzPts val="1360"/>
              <a:buNone/>
            </a:pP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9"/>
        <p:cNvGrpSpPr/>
        <p:nvPr/>
      </p:nvGrpSpPr>
      <p:grpSpPr>
        <a:xfrm>
          <a:off x="0" y="0"/>
          <a:ext cx="0" cy="0"/>
          <a:chOff x="0" y="0"/>
          <a:chExt cx="0" cy="0"/>
        </a:xfrm>
      </p:grpSpPr>
      <p:sp>
        <p:nvSpPr>
          <p:cNvPr id="150" name="Google Shape;150;p6"/>
          <p:cNvSpPr/>
          <p:nvPr/>
        </p:nvSpPr>
        <p:spPr>
          <a:xfrm>
            <a:off x="1" y="0"/>
            <a:ext cx="3070172" cy="68580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51" name="Google Shape;151;p6"/>
          <p:cNvSpPr/>
          <p:nvPr/>
        </p:nvSpPr>
        <p:spPr>
          <a:xfrm>
            <a:off x="3070172" y="0"/>
            <a:ext cx="9121828"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52" name="Google Shape;152;p6"/>
          <p:cNvSpPr/>
          <p:nvPr/>
        </p:nvSpPr>
        <p:spPr>
          <a:xfrm>
            <a:off x="1117423" y="1443035"/>
            <a:ext cx="3971932" cy="3971930"/>
          </a:xfrm>
          <a:prstGeom prst="ellipse">
            <a:avLst/>
          </a:prstGeom>
          <a:solidFill>
            <a:srgbClr val="FFFFFF"/>
          </a:solidFill>
          <a:ln w="31750" cap="flat" cmpd="sng">
            <a:solidFill>
              <a:srgbClr val="7421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53" name="Google Shape;153;p6"/>
          <p:cNvSpPr>
            <a:spLocks noGrp="1"/>
          </p:cNvSpPr>
          <p:nvPr>
            <p:ph type="title"/>
          </p:nvPr>
        </p:nvSpPr>
        <p:spPr>
          <a:xfrm>
            <a:off x="1260873" y="1586484"/>
            <a:ext cx="3685032" cy="3685032"/>
          </a:xfrm>
          <a:prstGeom prst="ellipse">
            <a:avLst/>
          </a:prstGeom>
          <a:solidFill>
            <a:srgbClr val="742117"/>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accent1"/>
              </a:buClr>
              <a:buSzPts val="3600"/>
              <a:buFont typeface="Trebuchet MS"/>
              <a:buNone/>
            </a:pPr>
            <a:r>
              <a:rPr lang="en-US" sz="3000">
                <a:solidFill>
                  <a:srgbClr val="FFFFFF"/>
                </a:solidFill>
              </a:rPr>
              <a:t>HANDBOOK</a:t>
            </a:r>
            <a:br>
              <a:rPr lang="en-US" sz="3000">
                <a:solidFill>
                  <a:srgbClr val="FFFFFF"/>
                </a:solidFill>
              </a:rPr>
            </a:br>
            <a:r>
              <a:rPr lang="en-US" sz="3000">
                <a:solidFill>
                  <a:srgbClr val="FFFFFF"/>
                </a:solidFill>
              </a:rPr>
              <a:t>(CONT.)</a:t>
            </a:r>
            <a:endParaRPr/>
          </a:p>
        </p:txBody>
      </p:sp>
      <p:sp>
        <p:nvSpPr>
          <p:cNvPr id="154" name="Google Shape;154;p6"/>
          <p:cNvSpPr txBox="1">
            <a:spLocks noGrp="1"/>
          </p:cNvSpPr>
          <p:nvPr>
            <p:ph type="body" idx="1"/>
          </p:nvPr>
        </p:nvSpPr>
        <p:spPr>
          <a:xfrm>
            <a:off x="5232804" y="526941"/>
            <a:ext cx="6387695" cy="5904855"/>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360"/>
              <a:buNone/>
            </a:pPr>
            <a:r>
              <a:rPr lang="en-US" b="1"/>
              <a:t>Conflict &amp; Communication</a:t>
            </a:r>
            <a:endParaRPr/>
          </a:p>
          <a:p>
            <a:pPr marL="457200" lvl="1" indent="-228600" algn="l" rtl="0">
              <a:lnSpc>
                <a:spcPct val="100000"/>
              </a:lnSpc>
              <a:spcBef>
                <a:spcPts val="0"/>
              </a:spcBef>
              <a:spcAft>
                <a:spcPts val="0"/>
              </a:spcAft>
              <a:buSzPts val="1360"/>
              <a:buChar char="•"/>
            </a:pPr>
            <a:r>
              <a:rPr lang="en-US" sz="1800"/>
              <a:t>We follow a mandatory 24-hour waiting period after any competition for a “cooling off” period</a:t>
            </a:r>
            <a:endParaRPr/>
          </a:p>
          <a:p>
            <a:pPr marL="457200" lvl="1" indent="-142240" algn="l" rtl="0">
              <a:lnSpc>
                <a:spcPct val="100000"/>
              </a:lnSpc>
              <a:spcBef>
                <a:spcPts val="0"/>
              </a:spcBef>
              <a:spcAft>
                <a:spcPts val="0"/>
              </a:spcAft>
              <a:buSzPts val="1360"/>
              <a:buNone/>
            </a:pPr>
            <a:endParaRPr sz="1800"/>
          </a:p>
          <a:p>
            <a:pPr marL="457200" lvl="1" indent="-228600" algn="l" rtl="0">
              <a:lnSpc>
                <a:spcPct val="100000"/>
              </a:lnSpc>
              <a:spcBef>
                <a:spcPts val="0"/>
              </a:spcBef>
              <a:spcAft>
                <a:spcPts val="0"/>
              </a:spcAft>
              <a:buSzPts val="1360"/>
              <a:buChar char="•"/>
            </a:pPr>
            <a:r>
              <a:rPr lang="en-US" sz="1800"/>
              <a:t>Chain of Communication: </a:t>
            </a:r>
            <a:endParaRPr/>
          </a:p>
          <a:p>
            <a:pPr marL="800100" lvl="2" indent="-342900" algn="l" rtl="0">
              <a:lnSpc>
                <a:spcPct val="100000"/>
              </a:lnSpc>
              <a:spcBef>
                <a:spcPts val="0"/>
              </a:spcBef>
              <a:spcAft>
                <a:spcPts val="0"/>
              </a:spcAft>
              <a:buSzPts val="1400"/>
              <a:buFont typeface="Arial"/>
              <a:buAutoNum type="arabicPeriod"/>
            </a:pPr>
            <a:r>
              <a:rPr lang="en-US" sz="1400"/>
              <a:t>Athlete talks with their level coach</a:t>
            </a:r>
            <a:endParaRPr/>
          </a:p>
          <a:p>
            <a:pPr marL="800100" lvl="2" indent="-342900" algn="l" rtl="0">
              <a:lnSpc>
                <a:spcPct val="100000"/>
              </a:lnSpc>
              <a:spcBef>
                <a:spcPts val="0"/>
              </a:spcBef>
              <a:spcAft>
                <a:spcPts val="0"/>
              </a:spcAft>
              <a:buSzPts val="1400"/>
              <a:buFont typeface="Arial"/>
              <a:buAutoNum type="arabicPeriod"/>
            </a:pPr>
            <a:r>
              <a:rPr lang="en-US" sz="1400"/>
              <a:t>Athlete talks with their level coach and the Head Varsity coach</a:t>
            </a:r>
            <a:endParaRPr/>
          </a:p>
          <a:p>
            <a:pPr marL="800100" lvl="2" indent="-342900" algn="l" rtl="0">
              <a:lnSpc>
                <a:spcPct val="100000"/>
              </a:lnSpc>
              <a:spcBef>
                <a:spcPts val="0"/>
              </a:spcBef>
              <a:spcAft>
                <a:spcPts val="0"/>
              </a:spcAft>
              <a:buSzPts val="1400"/>
              <a:buFont typeface="Arial"/>
              <a:buAutoNum type="arabicPeriod"/>
            </a:pPr>
            <a:r>
              <a:rPr lang="en-US" sz="1400"/>
              <a:t>Meeting between athlete, parent, level coach and the Head Varsity coach</a:t>
            </a:r>
            <a:endParaRPr/>
          </a:p>
          <a:p>
            <a:pPr marL="800100" lvl="2" indent="-342900" algn="l" rtl="0">
              <a:lnSpc>
                <a:spcPct val="100000"/>
              </a:lnSpc>
              <a:spcBef>
                <a:spcPts val="0"/>
              </a:spcBef>
              <a:spcAft>
                <a:spcPts val="0"/>
              </a:spcAft>
              <a:buSzPts val="1400"/>
              <a:buFont typeface="Arial"/>
              <a:buAutoNum type="arabicPeriod"/>
            </a:pPr>
            <a:r>
              <a:rPr lang="en-US" sz="1400"/>
              <a:t>Meeting between athlete, parent, level coach, Head Varsity coach, and Athletic Director</a:t>
            </a:r>
            <a:endParaRPr/>
          </a:p>
          <a:p>
            <a:pPr marL="800100" lvl="2" indent="-342900" algn="l" rtl="0">
              <a:lnSpc>
                <a:spcPct val="100000"/>
              </a:lnSpc>
              <a:spcBef>
                <a:spcPts val="0"/>
              </a:spcBef>
              <a:spcAft>
                <a:spcPts val="0"/>
              </a:spcAft>
              <a:buSzPts val="1400"/>
              <a:buFont typeface="Arial"/>
              <a:buAutoNum type="arabicPeriod"/>
            </a:pPr>
            <a:r>
              <a:rPr lang="en-US" sz="1400"/>
              <a:t>Meeting between athlete, parent, level coach, Head Varsity coach, Athletic Director and Principal</a:t>
            </a:r>
            <a:endParaRPr/>
          </a:p>
          <a:p>
            <a:pPr marL="0" lvl="0" indent="0" algn="l" rtl="0">
              <a:lnSpc>
                <a:spcPct val="90000"/>
              </a:lnSpc>
              <a:spcBef>
                <a:spcPts val="0"/>
              </a:spcBef>
              <a:spcAft>
                <a:spcPts val="0"/>
              </a:spcAft>
              <a:buSzPts val="1360"/>
              <a:buNone/>
            </a:pPr>
            <a:endParaRPr sz="1100"/>
          </a:p>
          <a:p>
            <a:pPr marL="0" lvl="0" indent="0" algn="l" rtl="0">
              <a:lnSpc>
                <a:spcPct val="90000"/>
              </a:lnSpc>
              <a:spcBef>
                <a:spcPts val="0"/>
              </a:spcBef>
              <a:spcAft>
                <a:spcPts val="0"/>
              </a:spcAft>
              <a:buSzPts val="1360"/>
              <a:buNone/>
            </a:pPr>
            <a:endParaRPr sz="1100"/>
          </a:p>
          <a:p>
            <a:pPr marL="0" lvl="0" indent="0" algn="l" rtl="0">
              <a:lnSpc>
                <a:spcPct val="90000"/>
              </a:lnSpc>
              <a:spcBef>
                <a:spcPts val="0"/>
              </a:spcBef>
              <a:spcAft>
                <a:spcPts val="0"/>
              </a:spcAft>
              <a:buSzPts val="1360"/>
              <a:buNone/>
            </a:pPr>
            <a:r>
              <a:rPr lang="en-US" b="1"/>
              <a:t>Practice Expectations</a:t>
            </a:r>
            <a:endParaRPr/>
          </a:p>
          <a:p>
            <a:pPr marL="228600" lvl="0" indent="-228600" algn="l" rtl="0">
              <a:lnSpc>
                <a:spcPct val="90000"/>
              </a:lnSpc>
              <a:spcBef>
                <a:spcPts val="0"/>
              </a:spcBef>
              <a:spcAft>
                <a:spcPts val="0"/>
              </a:spcAft>
              <a:buSzPts val="1360"/>
              <a:buChar char="•"/>
            </a:pPr>
            <a:r>
              <a:rPr lang="en-US"/>
              <a:t>We expect all of our athletes to come prepared to all practices (and competition) – BE ON TIME (i.e. be early to help setup), have appropriate gear/equipment, arrive with a good attitude and be ready to play.</a:t>
            </a:r>
            <a:endParaRPr/>
          </a:p>
          <a:p>
            <a:pPr marL="0" lvl="0" indent="0" algn="l" rtl="0">
              <a:lnSpc>
                <a:spcPct val="90000"/>
              </a:lnSpc>
              <a:spcBef>
                <a:spcPts val="0"/>
              </a:spcBef>
              <a:spcAft>
                <a:spcPts val="0"/>
              </a:spcAft>
              <a:buSzPts val="1360"/>
              <a:buNone/>
            </a:pPr>
            <a:endParaRPr sz="1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8"/>
        <p:cNvGrpSpPr/>
        <p:nvPr/>
      </p:nvGrpSpPr>
      <p:grpSpPr>
        <a:xfrm>
          <a:off x="0" y="0"/>
          <a:ext cx="0" cy="0"/>
          <a:chOff x="0" y="0"/>
          <a:chExt cx="0" cy="0"/>
        </a:xfrm>
      </p:grpSpPr>
      <p:sp>
        <p:nvSpPr>
          <p:cNvPr id="159" name="Google Shape;159;p7"/>
          <p:cNvSpPr/>
          <p:nvPr/>
        </p:nvSpPr>
        <p:spPr>
          <a:xfrm>
            <a:off x="1" y="0"/>
            <a:ext cx="3070172" cy="68580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7"/>
          <p:cNvSpPr/>
          <p:nvPr/>
        </p:nvSpPr>
        <p:spPr>
          <a:xfrm>
            <a:off x="3070172" y="0"/>
            <a:ext cx="9121828"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7"/>
          <p:cNvSpPr/>
          <p:nvPr/>
        </p:nvSpPr>
        <p:spPr>
          <a:xfrm>
            <a:off x="1117423" y="1443035"/>
            <a:ext cx="3971932" cy="3971930"/>
          </a:xfrm>
          <a:prstGeom prst="ellipse">
            <a:avLst/>
          </a:prstGeom>
          <a:solidFill>
            <a:srgbClr val="FFFFFF"/>
          </a:solidFill>
          <a:ln w="31750" cap="flat" cmpd="sng">
            <a:solidFill>
              <a:srgbClr val="7421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7"/>
          <p:cNvSpPr>
            <a:spLocks noGrp="1"/>
          </p:cNvSpPr>
          <p:nvPr>
            <p:ph type="title"/>
          </p:nvPr>
        </p:nvSpPr>
        <p:spPr>
          <a:xfrm>
            <a:off x="1260873" y="1586484"/>
            <a:ext cx="3685032" cy="3685032"/>
          </a:xfrm>
          <a:prstGeom prst="ellipse">
            <a:avLst/>
          </a:prstGeom>
          <a:solidFill>
            <a:srgbClr val="742117"/>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accent1"/>
              </a:buClr>
              <a:buSzPts val="3600"/>
              <a:buFont typeface="Trebuchet MS"/>
              <a:buNone/>
            </a:pPr>
            <a:r>
              <a:rPr lang="en-US" sz="3000">
                <a:solidFill>
                  <a:srgbClr val="FFFFFF"/>
                </a:solidFill>
              </a:rPr>
              <a:t>HANDBOOK</a:t>
            </a:r>
            <a:br>
              <a:rPr lang="en-US" sz="3000">
                <a:solidFill>
                  <a:srgbClr val="FFFFFF"/>
                </a:solidFill>
              </a:rPr>
            </a:br>
            <a:r>
              <a:rPr lang="en-US" sz="3000">
                <a:solidFill>
                  <a:srgbClr val="FFFFFF"/>
                </a:solidFill>
              </a:rPr>
              <a:t>(CONT.)</a:t>
            </a:r>
            <a:endParaRPr/>
          </a:p>
        </p:txBody>
      </p:sp>
      <p:sp>
        <p:nvSpPr>
          <p:cNvPr id="163" name="Google Shape;163;p7"/>
          <p:cNvSpPr txBox="1">
            <a:spLocks noGrp="1"/>
          </p:cNvSpPr>
          <p:nvPr>
            <p:ph type="body" idx="1"/>
          </p:nvPr>
        </p:nvSpPr>
        <p:spPr>
          <a:xfrm>
            <a:off x="5232804" y="139485"/>
            <a:ext cx="6387695" cy="6431796"/>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360"/>
              <a:buNone/>
            </a:pPr>
            <a:r>
              <a:rPr lang="en-US" b="1"/>
              <a:t>Absences</a:t>
            </a:r>
            <a:endParaRPr b="1"/>
          </a:p>
          <a:p>
            <a:pPr marL="0" lvl="0" indent="-95250" algn="l" rtl="0">
              <a:lnSpc>
                <a:spcPct val="100000"/>
              </a:lnSpc>
              <a:spcBef>
                <a:spcPts val="0"/>
              </a:spcBef>
              <a:spcAft>
                <a:spcPts val="0"/>
              </a:spcAft>
              <a:buSzPts val="1500"/>
              <a:buChar char="•"/>
            </a:pPr>
            <a:r>
              <a:rPr lang="en-US" sz="1500"/>
              <a:t>Players and/or parents should notify us as soon as possible if a player will miss practice or a game – MUST be in written form (email, text, handwritten note).</a:t>
            </a:r>
            <a:endParaRPr sz="1500"/>
          </a:p>
          <a:p>
            <a:pPr marL="0" lvl="0" indent="-95250" algn="l" rtl="0">
              <a:lnSpc>
                <a:spcPct val="100000"/>
              </a:lnSpc>
              <a:spcBef>
                <a:spcPts val="0"/>
              </a:spcBef>
              <a:spcAft>
                <a:spcPts val="0"/>
              </a:spcAft>
              <a:buSzPts val="1500"/>
              <a:buChar char="•"/>
            </a:pPr>
            <a:r>
              <a:rPr lang="en-US" sz="1500"/>
              <a:t>Being notified 15 minutes before practice does not count as excused. </a:t>
            </a:r>
            <a:endParaRPr sz="1500"/>
          </a:p>
          <a:p>
            <a:pPr marL="457200" lvl="0" indent="-342900" algn="l" rtl="0">
              <a:spcBef>
                <a:spcPts val="0"/>
              </a:spcBef>
              <a:spcAft>
                <a:spcPts val="0"/>
              </a:spcAft>
              <a:buSzPts val="1800"/>
              <a:buChar char="•"/>
            </a:pPr>
            <a:r>
              <a:rPr lang="en-US" sz="1100">
                <a:solidFill>
                  <a:schemeClr val="dk1"/>
                </a:solidFill>
              </a:rPr>
              <a:t>Players who miss practice prior to a game day with an excused absence will not sit out from playing based on their absence.  On the other hand, players may miss important information and practice reps that could be detrimental to the overall dynamic of the team.  It may make more sense for the coaches to make a line-up change based on other players’ performances in the most recent practice.</a:t>
            </a:r>
            <a:endParaRPr sz="1100">
              <a:solidFill>
                <a:schemeClr val="dk1"/>
              </a:solidFill>
            </a:endParaRPr>
          </a:p>
          <a:p>
            <a:pPr marL="457200" lvl="0" indent="-342900" algn="l" rtl="0">
              <a:spcBef>
                <a:spcPts val="0"/>
              </a:spcBef>
              <a:spcAft>
                <a:spcPts val="0"/>
              </a:spcAft>
              <a:buSzPts val="1800"/>
              <a:buChar char="•"/>
            </a:pPr>
            <a:r>
              <a:rPr lang="en-US" sz="1100">
                <a:solidFill>
                  <a:schemeClr val="dk1"/>
                </a:solidFill>
              </a:rPr>
              <a:t>An absence is unexcused if the player does not notify the coach before the absence occurs, or misses a practice for a reason that is considered unexcused by the coaches.  If an unexcused absence occurs prior to a game day, the player will not be allowed to participate in the first set of the match.  If missing practice becomes habitual (excused or not), then the coach and player will meet to evaluate the player’s commitment to the team, discuss possible solutions, and determine if playing time should be forfeited. </a:t>
            </a:r>
            <a:endParaRPr>
              <a:solidFill>
                <a:srgbClr val="FF0000"/>
              </a:solidFill>
            </a:endParaRPr>
          </a:p>
          <a:p>
            <a:pPr marL="0" lvl="0" indent="0" algn="l" rtl="0">
              <a:lnSpc>
                <a:spcPct val="90000"/>
              </a:lnSpc>
              <a:spcBef>
                <a:spcPts val="0"/>
              </a:spcBef>
              <a:spcAft>
                <a:spcPts val="0"/>
              </a:spcAft>
              <a:buSzPts val="1360"/>
              <a:buNone/>
            </a:pPr>
            <a:r>
              <a:rPr lang="en-US" b="1"/>
              <a:t>Riding the Bus</a:t>
            </a:r>
            <a:endParaRPr/>
          </a:p>
          <a:p>
            <a:pPr marL="228600" lvl="0" indent="-231140" algn="l" rtl="0">
              <a:lnSpc>
                <a:spcPct val="90000"/>
              </a:lnSpc>
              <a:spcBef>
                <a:spcPts val="0"/>
              </a:spcBef>
              <a:spcAft>
                <a:spcPts val="0"/>
              </a:spcAft>
              <a:buSzPts val="1400"/>
              <a:buChar char="•"/>
            </a:pPr>
            <a:r>
              <a:rPr lang="en-US" sz="1400"/>
              <a:t>Varsity will always be required to ride the bus after competition</a:t>
            </a:r>
            <a:endParaRPr sz="1400"/>
          </a:p>
          <a:p>
            <a:pPr marL="228600" lvl="0" indent="-231140" algn="l" rtl="0">
              <a:lnSpc>
                <a:spcPct val="90000"/>
              </a:lnSpc>
              <a:spcBef>
                <a:spcPts val="0"/>
              </a:spcBef>
              <a:spcAft>
                <a:spcPts val="0"/>
              </a:spcAft>
              <a:buSzPts val="1400"/>
              <a:buChar char="•"/>
            </a:pPr>
            <a:r>
              <a:rPr lang="en-US" sz="1400"/>
              <a:t>We encourage our athletes at all levels to attend the matches of other teams. If a player cannot stay and/or decides to ride home with their parents, they need to do two things: </a:t>
            </a:r>
            <a:endParaRPr sz="1400"/>
          </a:p>
          <a:p>
            <a:pPr marL="457200" lvl="1" indent="-231140" algn="l" rtl="0">
              <a:lnSpc>
                <a:spcPct val="90000"/>
              </a:lnSpc>
              <a:spcBef>
                <a:spcPts val="0"/>
              </a:spcBef>
              <a:spcAft>
                <a:spcPts val="0"/>
              </a:spcAft>
              <a:buSzPts val="1400"/>
              <a:buChar char="•"/>
            </a:pPr>
            <a:r>
              <a:rPr lang="en-US" sz="1400"/>
              <a:t>Add their child’s name to the sign out sheet,  AND</a:t>
            </a:r>
            <a:endParaRPr sz="1400"/>
          </a:p>
          <a:p>
            <a:pPr marL="457200" lvl="1" indent="-231140" algn="l" rtl="0">
              <a:lnSpc>
                <a:spcPct val="90000"/>
              </a:lnSpc>
              <a:spcBef>
                <a:spcPts val="0"/>
              </a:spcBef>
              <a:spcAft>
                <a:spcPts val="0"/>
              </a:spcAft>
              <a:buSzPts val="1400"/>
              <a:buChar char="•"/>
            </a:pPr>
            <a:r>
              <a:rPr lang="en-US" sz="1400"/>
              <a:t>Sign an Alternate Transportation Notification (yellow card) </a:t>
            </a:r>
            <a:endParaRPr sz="1400"/>
          </a:p>
          <a:p>
            <a:pPr marL="0" lvl="0" indent="0" algn="l" rtl="0">
              <a:lnSpc>
                <a:spcPct val="90000"/>
              </a:lnSpc>
              <a:spcBef>
                <a:spcPts val="0"/>
              </a:spcBef>
              <a:spcAft>
                <a:spcPts val="0"/>
              </a:spcAft>
              <a:buSzPts val="1360"/>
              <a:buNone/>
            </a:pPr>
            <a:endParaRPr sz="1400" b="1"/>
          </a:p>
          <a:p>
            <a:pPr marL="0" lvl="0" indent="0" algn="l" rtl="0">
              <a:lnSpc>
                <a:spcPct val="90000"/>
              </a:lnSpc>
              <a:spcBef>
                <a:spcPts val="0"/>
              </a:spcBef>
              <a:spcAft>
                <a:spcPts val="0"/>
              </a:spcAft>
              <a:buSzPts val="1360"/>
              <a:buNone/>
            </a:pPr>
            <a:r>
              <a:rPr lang="en-US" b="1"/>
              <a:t>Playing Time and Positions</a:t>
            </a:r>
            <a:endParaRPr/>
          </a:p>
          <a:p>
            <a:pPr marL="228600" lvl="0" indent="-231140" algn="l" rtl="0">
              <a:lnSpc>
                <a:spcPct val="90000"/>
              </a:lnSpc>
              <a:spcBef>
                <a:spcPts val="0"/>
              </a:spcBef>
              <a:spcAft>
                <a:spcPts val="0"/>
              </a:spcAft>
              <a:buSzPts val="1400"/>
              <a:buChar char="•"/>
            </a:pPr>
            <a:r>
              <a:rPr lang="en-US" sz="1400"/>
              <a:t>Playing time is not guaranteed and is determined on practice and match performances, attitude, hustle, leadership, and other factors</a:t>
            </a:r>
            <a:endParaRPr sz="1400"/>
          </a:p>
          <a:p>
            <a:pPr marL="228600" lvl="0" indent="-231140" algn="l" rtl="0">
              <a:lnSpc>
                <a:spcPct val="90000"/>
              </a:lnSpc>
              <a:spcBef>
                <a:spcPts val="0"/>
              </a:spcBef>
              <a:spcAft>
                <a:spcPts val="0"/>
              </a:spcAft>
              <a:buSzPts val="1400"/>
              <a:buChar char="•"/>
            </a:pPr>
            <a:r>
              <a:rPr lang="en-US" sz="1400"/>
              <a:t>Sometimes we may ask players to step out of their comfort zone and try other positions temporarily or permanently for the betterment of the team</a:t>
            </a:r>
            <a:endParaRPr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7"/>
        <p:cNvGrpSpPr/>
        <p:nvPr/>
      </p:nvGrpSpPr>
      <p:grpSpPr>
        <a:xfrm>
          <a:off x="0" y="0"/>
          <a:ext cx="0" cy="0"/>
          <a:chOff x="0" y="0"/>
          <a:chExt cx="0" cy="0"/>
        </a:xfrm>
      </p:grpSpPr>
      <p:sp>
        <p:nvSpPr>
          <p:cNvPr id="168" name="Google Shape;168;p8"/>
          <p:cNvSpPr/>
          <p:nvPr/>
        </p:nvSpPr>
        <p:spPr>
          <a:xfrm>
            <a:off x="1" y="0"/>
            <a:ext cx="3070172" cy="68580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9" name="Google Shape;169;p8"/>
          <p:cNvSpPr/>
          <p:nvPr/>
        </p:nvSpPr>
        <p:spPr>
          <a:xfrm>
            <a:off x="3070172" y="0"/>
            <a:ext cx="9121828"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70" name="Google Shape;170;p8"/>
          <p:cNvSpPr/>
          <p:nvPr/>
        </p:nvSpPr>
        <p:spPr>
          <a:xfrm>
            <a:off x="1117423" y="1443035"/>
            <a:ext cx="3971932" cy="3971930"/>
          </a:xfrm>
          <a:prstGeom prst="ellipse">
            <a:avLst/>
          </a:prstGeom>
          <a:solidFill>
            <a:srgbClr val="FFFFFF"/>
          </a:solidFill>
          <a:ln w="31750" cap="flat" cmpd="sng">
            <a:solidFill>
              <a:srgbClr val="7421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71" name="Google Shape;171;p8"/>
          <p:cNvSpPr>
            <a:spLocks noGrp="1"/>
          </p:cNvSpPr>
          <p:nvPr>
            <p:ph type="title"/>
          </p:nvPr>
        </p:nvSpPr>
        <p:spPr>
          <a:xfrm>
            <a:off x="1260873" y="1586484"/>
            <a:ext cx="3685032" cy="3685032"/>
          </a:xfrm>
          <a:prstGeom prst="ellipse">
            <a:avLst/>
          </a:prstGeom>
          <a:solidFill>
            <a:srgbClr val="742117"/>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accent1"/>
              </a:buClr>
              <a:buSzPts val="3600"/>
              <a:buFont typeface="Trebuchet MS"/>
              <a:buNone/>
            </a:pPr>
            <a:r>
              <a:rPr lang="en-US" sz="3000">
                <a:solidFill>
                  <a:srgbClr val="FFFFFF"/>
                </a:solidFill>
              </a:rPr>
              <a:t>HANDBOOK</a:t>
            </a:r>
            <a:br>
              <a:rPr lang="en-US" sz="3000">
                <a:solidFill>
                  <a:srgbClr val="FFFFFF"/>
                </a:solidFill>
              </a:rPr>
            </a:br>
            <a:r>
              <a:rPr lang="en-US" sz="3000">
                <a:solidFill>
                  <a:srgbClr val="FFFFFF"/>
                </a:solidFill>
              </a:rPr>
              <a:t>(CONT.)</a:t>
            </a:r>
            <a:endParaRPr/>
          </a:p>
        </p:txBody>
      </p:sp>
      <p:sp>
        <p:nvSpPr>
          <p:cNvPr id="172" name="Google Shape;172;p8"/>
          <p:cNvSpPr txBox="1">
            <a:spLocks noGrp="1"/>
          </p:cNvSpPr>
          <p:nvPr>
            <p:ph type="body" idx="1"/>
          </p:nvPr>
        </p:nvSpPr>
        <p:spPr>
          <a:xfrm>
            <a:off x="5232804" y="139485"/>
            <a:ext cx="6387695" cy="643179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1360"/>
              <a:buNone/>
            </a:pPr>
            <a:endParaRPr sz="1600"/>
          </a:p>
          <a:p>
            <a:pPr marL="0" lvl="0" indent="0" algn="l" rtl="0">
              <a:lnSpc>
                <a:spcPct val="90000"/>
              </a:lnSpc>
              <a:spcBef>
                <a:spcPts val="0"/>
              </a:spcBef>
              <a:spcAft>
                <a:spcPts val="0"/>
              </a:spcAft>
              <a:buSzPts val="1360"/>
              <a:buNone/>
            </a:pPr>
            <a:r>
              <a:rPr lang="en-US" b="1"/>
              <a:t>Team Captains</a:t>
            </a:r>
            <a:endParaRPr/>
          </a:p>
          <a:p>
            <a:pPr marL="228600" lvl="0" indent="-228600" algn="l" rtl="0">
              <a:lnSpc>
                <a:spcPct val="90000"/>
              </a:lnSpc>
              <a:spcBef>
                <a:spcPts val="0"/>
              </a:spcBef>
              <a:spcAft>
                <a:spcPts val="0"/>
              </a:spcAft>
              <a:buSzPts val="1360"/>
              <a:buChar char="•"/>
            </a:pPr>
            <a:r>
              <a:rPr lang="en-US"/>
              <a:t>Each team has 2-3 captains either chosen by coaches or teammates – depending on team. Captains should set the standard for their team and will have additional responsibilities throughout the season acting as a liaison between the team and coaches. </a:t>
            </a:r>
            <a:endParaRPr/>
          </a:p>
          <a:p>
            <a:pPr marL="0" lvl="0" indent="0" algn="l" rtl="0">
              <a:lnSpc>
                <a:spcPct val="90000"/>
              </a:lnSpc>
              <a:spcBef>
                <a:spcPts val="0"/>
              </a:spcBef>
              <a:spcAft>
                <a:spcPts val="0"/>
              </a:spcAft>
              <a:buSzPts val="1360"/>
              <a:buNone/>
            </a:pPr>
            <a:endParaRPr b="1"/>
          </a:p>
          <a:p>
            <a:pPr marL="0" lvl="0" indent="0" algn="l" rtl="0">
              <a:lnSpc>
                <a:spcPct val="90000"/>
              </a:lnSpc>
              <a:spcBef>
                <a:spcPts val="0"/>
              </a:spcBef>
              <a:spcAft>
                <a:spcPts val="0"/>
              </a:spcAft>
              <a:buSzPts val="1360"/>
              <a:buNone/>
            </a:pPr>
            <a:r>
              <a:rPr lang="en-US" b="1"/>
              <a:t>Social Media</a:t>
            </a:r>
            <a:endParaRPr/>
          </a:p>
          <a:p>
            <a:pPr marL="228600" lvl="0" indent="-228600" algn="l" rtl="0">
              <a:lnSpc>
                <a:spcPct val="90000"/>
              </a:lnSpc>
              <a:spcBef>
                <a:spcPts val="0"/>
              </a:spcBef>
              <a:spcAft>
                <a:spcPts val="0"/>
              </a:spcAft>
              <a:buSzPts val="1360"/>
              <a:buChar char="•"/>
            </a:pPr>
            <a:r>
              <a:rPr lang="en-US"/>
              <a:t>Players, parents, and coaches are expected to portray themselves, their teammates, the volleyball program, the school district, and their community in a positive manner at all times. </a:t>
            </a:r>
            <a:endParaRPr/>
          </a:p>
          <a:p>
            <a:pPr marL="228600" lvl="0" indent="-228600" algn="l" rtl="0">
              <a:lnSpc>
                <a:spcPct val="90000"/>
              </a:lnSpc>
              <a:spcBef>
                <a:spcPts val="0"/>
              </a:spcBef>
              <a:spcAft>
                <a:spcPts val="0"/>
              </a:spcAft>
              <a:buSzPts val="1360"/>
              <a:buChar char="•"/>
            </a:pPr>
            <a:r>
              <a:rPr lang="en-US"/>
              <a:t>Everything posted online is public information - if it’s something you wouldn’t want the entire student body to see or read, then don’t post or send it. </a:t>
            </a:r>
            <a:endParaRPr/>
          </a:p>
          <a:p>
            <a:pPr marL="228600" lvl="0" indent="-228600" algn="l" rtl="0">
              <a:lnSpc>
                <a:spcPct val="90000"/>
              </a:lnSpc>
              <a:spcBef>
                <a:spcPts val="0"/>
              </a:spcBef>
              <a:spcAft>
                <a:spcPts val="0"/>
              </a:spcAft>
              <a:buSzPts val="1360"/>
              <a:buChar char="•"/>
            </a:pPr>
            <a:r>
              <a:rPr lang="en-US"/>
              <a:t>Sexting is considered a code violation if they are involved in taking or distributing photos of themselves or other people. </a:t>
            </a:r>
            <a:endParaRPr/>
          </a:p>
          <a:p>
            <a:pPr marL="228600" lvl="0" indent="-142240" algn="l" rtl="0">
              <a:lnSpc>
                <a:spcPct val="90000"/>
              </a:lnSpc>
              <a:spcBef>
                <a:spcPts val="0"/>
              </a:spcBef>
              <a:spcAft>
                <a:spcPts val="0"/>
              </a:spcAft>
              <a:buSzPts val="1360"/>
              <a:buNone/>
            </a:pPr>
            <a:endParaRPr/>
          </a:p>
          <a:p>
            <a:pPr marL="0" lvl="0" indent="0" algn="l" rtl="0">
              <a:lnSpc>
                <a:spcPct val="90000"/>
              </a:lnSpc>
              <a:spcBef>
                <a:spcPts val="0"/>
              </a:spcBef>
              <a:spcAft>
                <a:spcPts val="0"/>
              </a:spcAft>
              <a:buSzPts val="1360"/>
              <a:buNone/>
            </a:pPr>
            <a:endParaRPr sz="16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6"/>
        <p:cNvGrpSpPr/>
        <p:nvPr/>
      </p:nvGrpSpPr>
      <p:grpSpPr>
        <a:xfrm>
          <a:off x="0" y="0"/>
          <a:ext cx="0" cy="0"/>
          <a:chOff x="0" y="0"/>
          <a:chExt cx="0" cy="0"/>
        </a:xfrm>
      </p:grpSpPr>
      <p:sp>
        <p:nvSpPr>
          <p:cNvPr id="177" name="Google Shape;177;p9"/>
          <p:cNvSpPr/>
          <p:nvPr/>
        </p:nvSpPr>
        <p:spPr>
          <a:xfrm>
            <a:off x="1" y="0"/>
            <a:ext cx="3070172" cy="6858000"/>
          </a:xfrm>
          <a:prstGeom prst="rect">
            <a:avLst/>
          </a:prstGeom>
          <a:solidFill>
            <a:schemeClr val="bg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78" name="Google Shape;178;p9"/>
          <p:cNvSpPr/>
          <p:nvPr/>
        </p:nvSpPr>
        <p:spPr>
          <a:xfrm>
            <a:off x="3070172" y="0"/>
            <a:ext cx="9121828"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79" name="Google Shape;179;p9"/>
          <p:cNvSpPr/>
          <p:nvPr/>
        </p:nvSpPr>
        <p:spPr>
          <a:xfrm>
            <a:off x="1117423" y="1443035"/>
            <a:ext cx="3971932" cy="3971930"/>
          </a:xfrm>
          <a:prstGeom prst="ellipse">
            <a:avLst/>
          </a:prstGeom>
          <a:solidFill>
            <a:srgbClr val="FFFFFF"/>
          </a:solidFill>
          <a:ln w="31750" cap="flat" cmpd="sng">
            <a:solidFill>
              <a:srgbClr val="7421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0" name="Google Shape;180;p9"/>
          <p:cNvSpPr>
            <a:spLocks noGrp="1"/>
          </p:cNvSpPr>
          <p:nvPr>
            <p:ph type="title"/>
          </p:nvPr>
        </p:nvSpPr>
        <p:spPr>
          <a:xfrm>
            <a:off x="1260873" y="1586484"/>
            <a:ext cx="3685032" cy="3685032"/>
          </a:xfrm>
          <a:prstGeom prst="ellipse">
            <a:avLst/>
          </a:prstGeom>
          <a:solidFill>
            <a:srgbClr val="742117"/>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accent1"/>
              </a:buClr>
              <a:buSzPts val="3600"/>
              <a:buFont typeface="Trebuchet MS"/>
              <a:buNone/>
            </a:pPr>
            <a:r>
              <a:rPr lang="en-US" sz="3000">
                <a:solidFill>
                  <a:srgbClr val="FFFFFF"/>
                </a:solidFill>
              </a:rPr>
              <a:t>PILLARS OF CHARACTER</a:t>
            </a:r>
            <a:endParaRPr/>
          </a:p>
        </p:txBody>
      </p:sp>
      <p:sp>
        <p:nvSpPr>
          <p:cNvPr id="181" name="Google Shape;181;p9"/>
          <p:cNvSpPr txBox="1">
            <a:spLocks noGrp="1"/>
          </p:cNvSpPr>
          <p:nvPr>
            <p:ph type="body" idx="1"/>
          </p:nvPr>
        </p:nvSpPr>
        <p:spPr>
          <a:xfrm>
            <a:off x="5232804" y="139485"/>
            <a:ext cx="6387695" cy="643179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1360"/>
              <a:buNone/>
            </a:pPr>
            <a:r>
              <a:rPr lang="en-US" dirty="0"/>
              <a:t>Our program has 5 Pillars of Character this year with input from our senior athletes. Each team will spend time focusing on these pillars throughout the season. </a:t>
            </a:r>
            <a:endParaRPr dirty="0"/>
          </a:p>
          <a:p>
            <a:pPr marL="0" lvl="0" indent="0" algn="l" rtl="0">
              <a:lnSpc>
                <a:spcPct val="90000"/>
              </a:lnSpc>
              <a:spcBef>
                <a:spcPts val="0"/>
              </a:spcBef>
              <a:spcAft>
                <a:spcPts val="0"/>
              </a:spcAft>
              <a:buSzPts val="1360"/>
              <a:buNone/>
            </a:pPr>
            <a:endParaRPr dirty="0"/>
          </a:p>
          <a:p>
            <a:pPr marL="0" lvl="0" indent="0" algn="l" rtl="0">
              <a:lnSpc>
                <a:spcPct val="90000"/>
              </a:lnSpc>
              <a:spcBef>
                <a:spcPts val="0"/>
              </a:spcBef>
              <a:spcAft>
                <a:spcPts val="0"/>
              </a:spcAft>
              <a:buSzPts val="1360"/>
              <a:buNone/>
            </a:pPr>
            <a:r>
              <a:rPr lang="en-US" dirty="0"/>
              <a:t>At the end of our season, we will award five players in our program that have exceptionally represented each one of these pillars or displayed tremendous growth in that area throughout the season. These awards will be voted on by the entire coaching staff and presented at our end of season banquet.  </a:t>
            </a:r>
            <a:endParaRPr dirty="0"/>
          </a:p>
          <a:p>
            <a:pPr marL="0" lvl="0" indent="0" algn="l" rtl="0">
              <a:lnSpc>
                <a:spcPct val="90000"/>
              </a:lnSpc>
              <a:spcBef>
                <a:spcPts val="0"/>
              </a:spcBef>
              <a:spcAft>
                <a:spcPts val="0"/>
              </a:spcAft>
              <a:buSzPts val="1360"/>
              <a:buNone/>
            </a:pPr>
            <a:endParaRPr sz="1800" dirty="0"/>
          </a:p>
          <a:p>
            <a:pPr marL="228600" lvl="0" indent="-228600" algn="l" rtl="0">
              <a:lnSpc>
                <a:spcPct val="90000"/>
              </a:lnSpc>
              <a:spcBef>
                <a:spcPts val="0"/>
              </a:spcBef>
              <a:spcAft>
                <a:spcPts val="0"/>
              </a:spcAft>
              <a:buSzPts val="1360"/>
              <a:buChar char="•"/>
            </a:pPr>
            <a:r>
              <a:rPr lang="en-US" sz="2400" dirty="0"/>
              <a:t>Accountability</a:t>
            </a:r>
          </a:p>
          <a:p>
            <a:pPr marL="685800" lvl="1" indent="-228600">
              <a:lnSpc>
                <a:spcPct val="90000"/>
              </a:lnSpc>
              <a:spcBef>
                <a:spcPts val="0"/>
              </a:spcBef>
              <a:buSzPts val="1360"/>
            </a:pPr>
            <a:r>
              <a:rPr lang="en-US" dirty="0"/>
              <a:t>The quality or state of being accountable, responsible</a:t>
            </a:r>
            <a:endParaRPr dirty="0"/>
          </a:p>
          <a:p>
            <a:pPr marL="228600" lvl="0" indent="-228600" algn="l" rtl="0">
              <a:lnSpc>
                <a:spcPct val="90000"/>
              </a:lnSpc>
              <a:spcBef>
                <a:spcPts val="0"/>
              </a:spcBef>
              <a:spcAft>
                <a:spcPts val="0"/>
              </a:spcAft>
              <a:buSzPts val="1360"/>
              <a:buChar char="•"/>
            </a:pPr>
            <a:r>
              <a:rPr lang="en-US" sz="2400" dirty="0"/>
              <a:t>Integrity</a:t>
            </a:r>
          </a:p>
          <a:p>
            <a:pPr marL="685800" lvl="1" indent="-228600">
              <a:lnSpc>
                <a:spcPct val="90000"/>
              </a:lnSpc>
              <a:spcBef>
                <a:spcPts val="0"/>
              </a:spcBef>
              <a:buSzPts val="1360"/>
            </a:pPr>
            <a:r>
              <a:rPr lang="en-US" dirty="0"/>
              <a:t>Doing the right thing when nobody is watching, strong moral principles</a:t>
            </a:r>
          </a:p>
          <a:p>
            <a:pPr marL="228600" lvl="0" indent="-228600" algn="l" rtl="0">
              <a:lnSpc>
                <a:spcPct val="90000"/>
              </a:lnSpc>
              <a:spcBef>
                <a:spcPts val="0"/>
              </a:spcBef>
              <a:spcAft>
                <a:spcPts val="0"/>
              </a:spcAft>
              <a:buSzPts val="1360"/>
              <a:buChar char="•"/>
            </a:pPr>
            <a:r>
              <a:rPr lang="en-US" sz="2400" dirty="0"/>
              <a:t>Commitment</a:t>
            </a:r>
          </a:p>
          <a:p>
            <a:pPr marL="685800" lvl="1" indent="-228600">
              <a:lnSpc>
                <a:spcPct val="90000"/>
              </a:lnSpc>
              <a:spcBef>
                <a:spcPts val="0"/>
              </a:spcBef>
              <a:buSzPts val="1360"/>
            </a:pPr>
            <a:r>
              <a:rPr lang="en-US" dirty="0"/>
              <a:t>Always present, dedicated</a:t>
            </a:r>
            <a:endParaRPr dirty="0"/>
          </a:p>
          <a:p>
            <a:pPr marL="228600" lvl="0" indent="-228600" algn="l" rtl="0">
              <a:lnSpc>
                <a:spcPct val="90000"/>
              </a:lnSpc>
              <a:spcBef>
                <a:spcPts val="0"/>
              </a:spcBef>
              <a:spcAft>
                <a:spcPts val="0"/>
              </a:spcAft>
              <a:buSzPts val="1360"/>
              <a:buChar char="•"/>
            </a:pPr>
            <a:r>
              <a:rPr lang="en-US" sz="2400" dirty="0"/>
              <a:t>Positivity</a:t>
            </a:r>
          </a:p>
          <a:p>
            <a:pPr marL="685800" lvl="1" indent="-228600">
              <a:lnSpc>
                <a:spcPct val="90000"/>
              </a:lnSpc>
              <a:spcBef>
                <a:spcPts val="0"/>
              </a:spcBef>
              <a:buSzPts val="1360"/>
            </a:pPr>
            <a:r>
              <a:rPr lang="en-US" dirty="0"/>
              <a:t>Great attitude and optimistic</a:t>
            </a:r>
          </a:p>
          <a:p>
            <a:pPr marL="228600" lvl="0" indent="-228600" algn="l" rtl="0">
              <a:lnSpc>
                <a:spcPct val="90000"/>
              </a:lnSpc>
              <a:spcBef>
                <a:spcPts val="0"/>
              </a:spcBef>
              <a:spcAft>
                <a:spcPts val="0"/>
              </a:spcAft>
              <a:buSzPts val="1360"/>
              <a:buChar char="•"/>
            </a:pPr>
            <a:r>
              <a:rPr lang="en-US" sz="2400" dirty="0"/>
              <a:t>Grit/Perseverance</a:t>
            </a:r>
            <a:endParaRPr sz="2200" dirty="0"/>
          </a:p>
          <a:p>
            <a:pPr marL="914400" lvl="1" indent="-342900" algn="l" rtl="0">
              <a:lnSpc>
                <a:spcPct val="90000"/>
              </a:lnSpc>
              <a:spcBef>
                <a:spcPts val="0"/>
              </a:spcBef>
              <a:spcAft>
                <a:spcPts val="0"/>
              </a:spcAft>
              <a:buSzPts val="1800"/>
              <a:buChar char="•"/>
            </a:pPr>
            <a:r>
              <a:rPr lang="en-US" dirty="0"/>
              <a:t>Courage, strength and pushing through adversity with full intention of achieving success </a:t>
            </a:r>
            <a:endParaRPr dirty="0"/>
          </a:p>
        </p:txBody>
      </p:sp>
    </p:spTree>
  </p:cSld>
  <p:clrMapOvr>
    <a:masterClrMapping/>
  </p:clrMapOvr>
</p:sld>
</file>

<file path=ppt/theme/theme1.xml><?xml version="1.0" encoding="utf-8"?>
<a:theme xmlns:a="http://schemas.openxmlformats.org/drawingml/2006/main" name="Parcel">
  <a:themeElements>
    <a:clrScheme name="Grayscale">
      <a:dk1>
        <a:srgbClr val="000000"/>
      </a:dk1>
      <a:lt1>
        <a:srgbClr val="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rcel">
  <a:themeElements>
    <a:clrScheme name="Orange Red">
      <a:dk1>
        <a:srgbClr val="000000"/>
      </a:dk1>
      <a:lt1>
        <a:srgbClr val="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896</TotalTime>
  <Words>1946</Words>
  <Application>Microsoft Office PowerPoint</Application>
  <PresentationFormat>Widescreen</PresentationFormat>
  <Paragraphs>176</Paragraphs>
  <Slides>16</Slides>
  <Notes>16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16</vt:i4>
      </vt:variant>
    </vt:vector>
  </HeadingPairs>
  <TitlesOfParts>
    <vt:vector size="20" baseType="lpstr">
      <vt:lpstr>Arial</vt:lpstr>
      <vt:lpstr>Trebuchet MS</vt:lpstr>
      <vt:lpstr>Parcel</vt:lpstr>
      <vt:lpstr>Parcel</vt:lpstr>
      <vt:lpstr>Monday, July 17th INFORMATIONAL PLAYER/PARENT MEETING</vt:lpstr>
      <vt:lpstr>WELCOME TO  HOLMEN HIGH SCHOOL VOLLEYBALL!</vt:lpstr>
      <vt:lpstr>WHAT ARE WE GOING TO DISCUSS TONIGHT? </vt:lpstr>
      <vt:lpstr>START DATE &amp; TRYOUTS</vt:lpstr>
      <vt:lpstr>HANDBOOK</vt:lpstr>
      <vt:lpstr>HANDBOOK (CONT.)</vt:lpstr>
      <vt:lpstr>HANDBOOK (CONT.)</vt:lpstr>
      <vt:lpstr>HANDBOOK (CONT.)</vt:lpstr>
      <vt:lpstr>PILLARS OF CHARACTER</vt:lpstr>
      <vt:lpstr>LETTERING CRITERIA</vt:lpstr>
      <vt:lpstr>2023 FALL SCHEDULE</vt:lpstr>
      <vt:lpstr>FAN APPAREL &amp; PRACTICE T-SHIRTS</vt:lpstr>
      <vt:lpstr>PLAYER PACK   APPAREL</vt:lpstr>
      <vt:lpstr>ADDITIONAL REQUIREMENTS &amp; INFORMATION</vt:lpstr>
      <vt:lpstr> FOLLOW US! </vt:lpstr>
      <vt:lpstr>ANY QUESTIONS/COMMENTS/CONCERNS?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July 17th INFORMATIONAL PLAYER/PARENT MEETING</dc:title>
  <dc:creator>Samantha Maier</dc:creator>
  <cp:lastModifiedBy>Grabowenski, Kelly M</cp:lastModifiedBy>
  <cp:revision>1</cp:revision>
  <dcterms:created xsi:type="dcterms:W3CDTF">2020-08-31T22:02:07Z</dcterms:created>
  <dcterms:modified xsi:type="dcterms:W3CDTF">2023-07-15T20:43:08Z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1c4f4a0-0758-4978-9db2-14b419affcd6_Enabled">
    <vt:lpwstr>true</vt:lpwstr>
  </property>
  <property fmtid="{D5CDD505-2E9C-101B-9397-08002B2CF9AE}" pid="3" name="MSIP_Label_51c4f4a0-0758-4978-9db2-14b419affcd6_SetDate">
    <vt:lpwstr>2023-07-13T15:32:56Z</vt:lpwstr>
  </property>
  <property fmtid="{D5CDD505-2E9C-101B-9397-08002B2CF9AE}" pid="4" name="MSIP_Label_51c4f4a0-0758-4978-9db2-14b419affcd6_Method">
    <vt:lpwstr>Standard</vt:lpwstr>
  </property>
  <property fmtid="{D5CDD505-2E9C-101B-9397-08002B2CF9AE}" pid="5" name="MSIP_Label_51c4f4a0-0758-4978-9db2-14b419affcd6_Name">
    <vt:lpwstr>Internal</vt:lpwstr>
  </property>
  <property fmtid="{D5CDD505-2E9C-101B-9397-08002B2CF9AE}" pid="6" name="MSIP_Label_51c4f4a0-0758-4978-9db2-14b419affcd6_SiteId">
    <vt:lpwstr>82d27775-0a13-4a21-bc03-349a3f9350a8</vt:lpwstr>
  </property>
  <property fmtid="{D5CDD505-2E9C-101B-9397-08002B2CF9AE}" pid="7" name="MSIP_Label_51c4f4a0-0758-4978-9db2-14b419affcd6_ActionId">
    <vt:lpwstr>b508929a-ac48-482e-8f5b-551affed1ea0</vt:lpwstr>
  </property>
  <property fmtid="{D5CDD505-2E9C-101B-9397-08002B2CF9AE}" pid="8" name="MSIP_Label_51c4f4a0-0758-4978-9db2-14b419affcd6_ContentBits">
    <vt:lpwstr>0</vt:lpwstr>
  </property>
</Properties>
</file>